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sldIdLst>
    <p:sldId id="256" r:id="rId2"/>
    <p:sldId id="257" r:id="rId3"/>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6" d="100"/>
          <a:sy n="66" d="100"/>
        </p:scale>
        <p:origin x="81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3B052-A59B-4AE3-A89A-E7748630C15B}"/>
              </a:ext>
            </a:extLst>
          </p:cNvPr>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BDA9EC4-FEA9-41D2-BE8D-F709F01D37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E155CF-52F5-4879-B7F3-D05812AC4A6D}"/>
              </a:ext>
            </a:extLst>
          </p:cNvPr>
          <p:cNvSpPr>
            <a:spLocks noGrp="1"/>
          </p:cNvSpPr>
          <p:nvPr>
            <p:ph type="dt" sz="half" idx="10"/>
          </p:nvPr>
        </p:nvSpPr>
        <p:spPr/>
        <p:txBody>
          <a:bodyPr/>
          <a:lstStyle/>
          <a:p>
            <a:fld id="{073D55F9-11A3-4523-8F38-6BA37933791A}" type="datetime1">
              <a:rPr lang="en-US" smtClean="0"/>
              <a:t>4/7/2021</a:t>
            </a:fld>
            <a:endParaRPr lang="en-US"/>
          </a:p>
        </p:txBody>
      </p:sp>
      <p:sp>
        <p:nvSpPr>
          <p:cNvPr id="5" name="Footer Placeholder 4">
            <a:extLst>
              <a:ext uri="{FF2B5EF4-FFF2-40B4-BE49-F238E27FC236}">
                <a16:creationId xmlns:a16="http://schemas.microsoft.com/office/drawing/2014/main" id="{80D053AC-61ED-4C2F-90BF-D4A916545107}"/>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138B2ED7-A198-4613-B8C9-EE02BAE24FA4}"/>
              </a:ext>
            </a:extLst>
          </p:cNvPr>
          <p:cNvSpPr>
            <a:spLocks noGrp="1"/>
          </p:cNvSpPr>
          <p:nvPr>
            <p:ph type="sldNum" sz="quarter" idx="12"/>
          </p:nvPr>
        </p:nvSpPr>
        <p:spPr/>
        <p:txBody>
          <a:bodyPr/>
          <a:lstStyle/>
          <a:p>
            <a:fld id="{11A71338-8BA2-4C79-A6C5-5A8E30081D0C}" type="slidenum">
              <a:rPr lang="en-US" smtClean="0"/>
              <a:t>‹Nº›</a:t>
            </a:fld>
            <a:endParaRPr lang="en-US"/>
          </a:p>
        </p:txBody>
      </p:sp>
    </p:spTree>
    <p:extLst>
      <p:ext uri="{BB962C8B-B14F-4D97-AF65-F5344CB8AC3E}">
        <p14:creationId xmlns:p14="http://schemas.microsoft.com/office/powerpoint/2010/main" val="376723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B47DD-81F8-4128-9E50-04A9F2D3DC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6564D1-2B83-4C0F-ACBA-E91472C50A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6FA1D7D-D2EC-4ADB-9C65-191DEC82DDF4}"/>
              </a:ext>
            </a:extLst>
          </p:cNvPr>
          <p:cNvSpPr>
            <a:spLocks noGrp="1"/>
          </p:cNvSpPr>
          <p:nvPr>
            <p:ph type="dt" sz="half" idx="10"/>
          </p:nvPr>
        </p:nvSpPr>
        <p:spPr/>
        <p:txBody>
          <a:bodyPr/>
          <a:lstStyle/>
          <a:p>
            <a:fld id="{0B4E757A-3EC2-4683-9080-1A460C37C843}" type="datetime1">
              <a:rPr lang="en-US" smtClean="0"/>
              <a:t>4/7/2021</a:t>
            </a:fld>
            <a:endParaRPr lang="en-US"/>
          </a:p>
        </p:txBody>
      </p:sp>
      <p:sp>
        <p:nvSpPr>
          <p:cNvPr id="5" name="Footer Placeholder 4">
            <a:extLst>
              <a:ext uri="{FF2B5EF4-FFF2-40B4-BE49-F238E27FC236}">
                <a16:creationId xmlns:a16="http://schemas.microsoft.com/office/drawing/2014/main" id="{534CB571-86F9-474A-826A-75CC21C8832B}"/>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1384F5F-50E6-4BB9-B848-EE2302C02ABE}"/>
              </a:ext>
            </a:extLst>
          </p:cNvPr>
          <p:cNvSpPr>
            <a:spLocks noGrp="1"/>
          </p:cNvSpPr>
          <p:nvPr>
            <p:ph type="sldNum" sz="quarter" idx="12"/>
          </p:nvPr>
        </p:nvSpPr>
        <p:spPr/>
        <p:txBody>
          <a:bodyPr/>
          <a:lstStyle/>
          <a:p>
            <a:fld id="{11A71338-8BA2-4C79-A6C5-5A8E30081D0C}" type="slidenum">
              <a:rPr lang="en-US" smtClean="0"/>
              <a:t>‹Nº›</a:t>
            </a:fld>
            <a:endParaRPr lang="en-US"/>
          </a:p>
        </p:txBody>
      </p:sp>
    </p:spTree>
    <p:extLst>
      <p:ext uri="{BB962C8B-B14F-4D97-AF65-F5344CB8AC3E}">
        <p14:creationId xmlns:p14="http://schemas.microsoft.com/office/powerpoint/2010/main" val="1799126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3F08DF-1C0D-4F53-A3AB-95D7B55FA0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0D3BBD-C494-4E94-B189-319802A93E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3C0BD9-4BED-43D3-852F-B74B949A2287}"/>
              </a:ext>
            </a:extLst>
          </p:cNvPr>
          <p:cNvSpPr>
            <a:spLocks noGrp="1"/>
          </p:cNvSpPr>
          <p:nvPr>
            <p:ph type="dt" sz="half" idx="10"/>
          </p:nvPr>
        </p:nvSpPr>
        <p:spPr>
          <a:xfrm>
            <a:off x="523539" y="6324600"/>
            <a:ext cx="2560220" cy="365125"/>
          </a:xfrm>
        </p:spPr>
        <p:txBody>
          <a:bodyPr/>
          <a:lstStyle/>
          <a:p>
            <a:fld id="{5CC8096C-64ED-4153-A483-5C02E44AD5C3}" type="datetime1">
              <a:rPr lang="en-US" smtClean="0"/>
              <a:t>4/7/2021</a:t>
            </a:fld>
            <a:endParaRPr lang="en-US" dirty="0"/>
          </a:p>
        </p:txBody>
      </p:sp>
      <p:sp>
        <p:nvSpPr>
          <p:cNvPr id="5" name="Footer Placeholder 4">
            <a:extLst>
              <a:ext uri="{FF2B5EF4-FFF2-40B4-BE49-F238E27FC236}">
                <a16:creationId xmlns:a16="http://schemas.microsoft.com/office/drawing/2014/main" id="{BB7811DC-C725-4462-B622-DB96A8987673}"/>
              </a:ext>
            </a:extLst>
          </p:cNvPr>
          <p:cNvSpPr>
            <a:spLocks noGrp="1"/>
          </p:cNvSpPr>
          <p:nvPr>
            <p:ph type="ftr" sz="quarter" idx="11"/>
          </p:nvPr>
        </p:nvSpPr>
        <p:spPr>
          <a:xfrm>
            <a:off x="4267200" y="6319838"/>
            <a:ext cx="3982781" cy="365125"/>
          </a:xfrm>
        </p:spPr>
        <p:txBody>
          <a:bodyPr/>
          <a:lstStyle/>
          <a:p>
            <a:r>
              <a:rPr lang="en-US"/>
              <a:t>Sample Footer Text</a:t>
            </a:r>
          </a:p>
        </p:txBody>
      </p:sp>
      <p:sp>
        <p:nvSpPr>
          <p:cNvPr id="6" name="Slide Number Placeholder 5">
            <a:extLst>
              <a:ext uri="{FF2B5EF4-FFF2-40B4-BE49-F238E27FC236}">
                <a16:creationId xmlns:a16="http://schemas.microsoft.com/office/drawing/2014/main" id="{67C42D06-438F-4150-9238-E2FAEE5E28D9}"/>
              </a:ext>
            </a:extLst>
          </p:cNvPr>
          <p:cNvSpPr>
            <a:spLocks noGrp="1"/>
          </p:cNvSpPr>
          <p:nvPr>
            <p:ph type="sldNum" sz="quarter" idx="12"/>
          </p:nvPr>
        </p:nvSpPr>
        <p:spPr/>
        <p:txBody>
          <a:bodyPr/>
          <a:lstStyle/>
          <a:p>
            <a:fld id="{11A71338-8BA2-4C79-A6C5-5A8E30081D0C}" type="slidenum">
              <a:rPr lang="en-US" smtClean="0"/>
              <a:t>‹Nº›</a:t>
            </a:fld>
            <a:endParaRPr lang="en-US"/>
          </a:p>
        </p:txBody>
      </p:sp>
    </p:spTree>
    <p:extLst>
      <p:ext uri="{BB962C8B-B14F-4D97-AF65-F5344CB8AC3E}">
        <p14:creationId xmlns:p14="http://schemas.microsoft.com/office/powerpoint/2010/main" val="3846688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98991-AEF1-4F19-AAB8-436EAD58C282}"/>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D25B44F-E7DA-40C6-8B44-71EAB6BDFC98}"/>
              </a:ext>
            </a:extLst>
          </p:cNvPr>
          <p:cNvSpPr>
            <a:spLocks noGrp="1"/>
          </p:cNvSpPr>
          <p:nvPr>
            <p:ph idx="1"/>
          </p:nvPr>
        </p:nvSpPr>
        <p:spPr/>
        <p:txBody>
          <a:bodyPr/>
          <a:lstStyle>
            <a:lvl1pPr marL="228600" indent="-228600">
              <a:buFont typeface="Arial" panose="020B0604020202020204" pitchFamily="34" charset="0"/>
              <a:buChar char="•"/>
              <a:defRPr/>
            </a:lvl1pPr>
            <a:lvl2pPr marL="228600" indent="-228600">
              <a:buFont typeface="Arial" panose="020B0604020202020204" pitchFamily="34" charset="0"/>
              <a:buChar char="•"/>
              <a:defRPr/>
            </a:lvl2pPr>
            <a:lvl3pPr marL="228600" indent="-228600">
              <a:buFont typeface="Arial" panose="020B0604020202020204" pitchFamily="34" charset="0"/>
              <a:buChar char="•"/>
              <a:defRPr/>
            </a:lvl3pPr>
            <a:lvl4pPr marL="228600" indent="-228600">
              <a:buFont typeface="Arial" panose="020B0604020202020204" pitchFamily="34" charset="0"/>
              <a:buChar char="•"/>
              <a:defRPr/>
            </a:lvl4pPr>
            <a:lvl5pPr marL="228600" indent="-228600">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F71817-A045-48C0-975B-CBEF88E9561E}"/>
              </a:ext>
            </a:extLst>
          </p:cNvPr>
          <p:cNvSpPr>
            <a:spLocks noGrp="1"/>
          </p:cNvSpPr>
          <p:nvPr>
            <p:ph type="dt" sz="half" idx="10"/>
          </p:nvPr>
        </p:nvSpPr>
        <p:spPr/>
        <p:txBody>
          <a:bodyPr/>
          <a:lstStyle/>
          <a:p>
            <a:fld id="{1CB9D56B-6EBE-4E5F-99D9-2A3DBDF37D0A}" type="datetime1">
              <a:rPr lang="en-US" smtClean="0"/>
              <a:t>4/7/2021</a:t>
            </a:fld>
            <a:endParaRPr lang="en-US"/>
          </a:p>
        </p:txBody>
      </p:sp>
      <p:sp>
        <p:nvSpPr>
          <p:cNvPr id="5" name="Footer Placeholder 4">
            <a:extLst>
              <a:ext uri="{FF2B5EF4-FFF2-40B4-BE49-F238E27FC236}">
                <a16:creationId xmlns:a16="http://schemas.microsoft.com/office/drawing/2014/main" id="{B61C39F0-32D4-407C-8BCA-97F2D9E500C9}"/>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99CF4459-37B2-4F87-B508-DB04D4332067}"/>
              </a:ext>
            </a:extLst>
          </p:cNvPr>
          <p:cNvSpPr>
            <a:spLocks noGrp="1"/>
          </p:cNvSpPr>
          <p:nvPr>
            <p:ph type="sldNum" sz="quarter" idx="12"/>
          </p:nvPr>
        </p:nvSpPr>
        <p:spPr/>
        <p:txBody>
          <a:bodyPr/>
          <a:lstStyle/>
          <a:p>
            <a:fld id="{11A71338-8BA2-4C79-A6C5-5A8E30081D0C}" type="slidenum">
              <a:rPr lang="en-US" smtClean="0"/>
              <a:t>‹Nº›</a:t>
            </a:fld>
            <a:endParaRPr lang="en-US"/>
          </a:p>
        </p:txBody>
      </p:sp>
    </p:spTree>
    <p:extLst>
      <p:ext uri="{BB962C8B-B14F-4D97-AF65-F5344CB8AC3E}">
        <p14:creationId xmlns:p14="http://schemas.microsoft.com/office/powerpoint/2010/main" val="713020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BD03-9D57-48E9-8B43-688B72997276}"/>
              </a:ext>
            </a:extLst>
          </p:cNvPr>
          <p:cNvSpPr>
            <a:spLocks noGrp="1"/>
          </p:cNvSpPr>
          <p:nvPr>
            <p:ph type="title"/>
          </p:nvPr>
        </p:nvSpPr>
        <p:spPr>
          <a:xfrm>
            <a:off x="457200" y="1709738"/>
            <a:ext cx="10890250" cy="2852737"/>
          </a:xfrm>
        </p:spPr>
        <p:txBody>
          <a:bodyPr anchor="b"/>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83F376C-8A2F-4BE5-9669-4A6DA21B771A}"/>
              </a:ext>
            </a:extLst>
          </p:cNvPr>
          <p:cNvSpPr>
            <a:spLocks noGrp="1"/>
          </p:cNvSpPr>
          <p:nvPr>
            <p:ph type="body" idx="1"/>
          </p:nvPr>
        </p:nvSpPr>
        <p:spPr>
          <a:xfrm>
            <a:off x="457200" y="4589463"/>
            <a:ext cx="10890250" cy="1500187"/>
          </a:xfrm>
        </p:spPr>
        <p:txBody>
          <a:bodyPr/>
          <a:lstStyle>
            <a:lvl1pPr marL="0" indent="0">
              <a:buNone/>
              <a:defRPr sz="2400">
                <a:solidFill>
                  <a:srgbClr val="FFFFFF"/>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654893-212E-4450-8F7A-27256B31F9FB}"/>
              </a:ext>
            </a:extLst>
          </p:cNvPr>
          <p:cNvSpPr>
            <a:spLocks noGrp="1"/>
          </p:cNvSpPr>
          <p:nvPr>
            <p:ph type="dt" sz="half" idx="10"/>
          </p:nvPr>
        </p:nvSpPr>
        <p:spPr/>
        <p:txBody>
          <a:bodyPr/>
          <a:lstStyle/>
          <a:p>
            <a:fld id="{8C33F3CA-C7E3-432D-9282-18F13836509A}" type="datetime1">
              <a:rPr lang="en-US" smtClean="0"/>
              <a:t>4/7/2021</a:t>
            </a:fld>
            <a:endParaRPr lang="en-US" dirty="0"/>
          </a:p>
        </p:txBody>
      </p:sp>
      <p:sp>
        <p:nvSpPr>
          <p:cNvPr id="5" name="Footer Placeholder 4">
            <a:extLst>
              <a:ext uri="{FF2B5EF4-FFF2-40B4-BE49-F238E27FC236}">
                <a16:creationId xmlns:a16="http://schemas.microsoft.com/office/drawing/2014/main" id="{600E881A-3958-44A9-9EDB-D86F4E4144C0}"/>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CFEDBC4F-D9B8-4BFA-BE4F-D4B9B739D1BA}"/>
              </a:ext>
            </a:extLst>
          </p:cNvPr>
          <p:cNvSpPr>
            <a:spLocks noGrp="1"/>
          </p:cNvSpPr>
          <p:nvPr>
            <p:ph type="sldNum" sz="quarter" idx="12"/>
          </p:nvPr>
        </p:nvSpPr>
        <p:spPr/>
        <p:txBody>
          <a:bodyPr/>
          <a:lstStyle/>
          <a:p>
            <a:fld id="{11A71338-8BA2-4C79-A6C5-5A8E30081D0C}" type="slidenum">
              <a:rPr lang="en-US" smtClean="0"/>
              <a:t>‹Nº›</a:t>
            </a:fld>
            <a:endParaRPr lang="en-US"/>
          </a:p>
        </p:txBody>
      </p:sp>
    </p:spTree>
    <p:extLst>
      <p:ext uri="{BB962C8B-B14F-4D97-AF65-F5344CB8AC3E}">
        <p14:creationId xmlns:p14="http://schemas.microsoft.com/office/powerpoint/2010/main" val="217212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C8777-C460-4649-8822-CA943386D06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FDF69E6-1094-437B-AA7E-0E21B7136CCA}"/>
              </a:ext>
            </a:extLst>
          </p:cNvPr>
          <p:cNvSpPr>
            <a:spLocks noGrp="1"/>
          </p:cNvSpPr>
          <p:nvPr>
            <p:ph sz="half" idx="1"/>
          </p:nvPr>
        </p:nvSpPr>
        <p:spPr>
          <a:xfrm>
            <a:off x="457200" y="1825625"/>
            <a:ext cx="5562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20BC963-4591-4BE3-AE63-4999A13C50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04D5BB-DB84-4266-9B4F-E65CCFE5B310}"/>
              </a:ext>
            </a:extLst>
          </p:cNvPr>
          <p:cNvSpPr>
            <a:spLocks noGrp="1"/>
          </p:cNvSpPr>
          <p:nvPr>
            <p:ph type="dt" sz="half" idx="10"/>
          </p:nvPr>
        </p:nvSpPr>
        <p:spPr/>
        <p:txBody>
          <a:bodyPr/>
          <a:lstStyle/>
          <a:p>
            <a:fld id="{75BE9C62-1337-40B8-BA50-E9F4861DB4BC}" type="datetime1">
              <a:rPr lang="en-US" smtClean="0"/>
              <a:t>4/7/2021</a:t>
            </a:fld>
            <a:endParaRPr lang="en-US"/>
          </a:p>
        </p:txBody>
      </p:sp>
      <p:sp>
        <p:nvSpPr>
          <p:cNvPr id="6" name="Footer Placeholder 5">
            <a:extLst>
              <a:ext uri="{FF2B5EF4-FFF2-40B4-BE49-F238E27FC236}">
                <a16:creationId xmlns:a16="http://schemas.microsoft.com/office/drawing/2014/main" id="{891A99B5-D493-4AB1-AF24-6660540D56A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FE178D0-5F1E-43FA-B447-53501EDD17C0}"/>
              </a:ext>
            </a:extLst>
          </p:cNvPr>
          <p:cNvSpPr>
            <a:spLocks noGrp="1"/>
          </p:cNvSpPr>
          <p:nvPr>
            <p:ph type="sldNum" sz="quarter" idx="12"/>
          </p:nvPr>
        </p:nvSpPr>
        <p:spPr/>
        <p:txBody>
          <a:bodyPr/>
          <a:lstStyle/>
          <a:p>
            <a:fld id="{11A71338-8BA2-4C79-A6C5-5A8E30081D0C}" type="slidenum">
              <a:rPr lang="en-US" smtClean="0"/>
              <a:t>‹Nº›</a:t>
            </a:fld>
            <a:endParaRPr lang="en-US"/>
          </a:p>
        </p:txBody>
      </p:sp>
    </p:spTree>
    <p:extLst>
      <p:ext uri="{BB962C8B-B14F-4D97-AF65-F5344CB8AC3E}">
        <p14:creationId xmlns:p14="http://schemas.microsoft.com/office/powerpoint/2010/main" val="3287693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85CC-8D2B-4219-A2A4-1625A02DFE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D6143C8-1CF7-440E-99A3-0527314598C6}"/>
              </a:ext>
            </a:extLst>
          </p:cNvPr>
          <p:cNvSpPr>
            <a:spLocks noGrp="1"/>
          </p:cNvSpPr>
          <p:nvPr>
            <p:ph type="body" idx="1"/>
          </p:nvPr>
        </p:nvSpPr>
        <p:spPr>
          <a:xfrm>
            <a:off x="839788" y="1820863"/>
            <a:ext cx="5157787" cy="115093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EFF5CA-4662-4430-80C7-99CD7D66C9CF}"/>
              </a:ext>
            </a:extLst>
          </p:cNvPr>
          <p:cNvSpPr>
            <a:spLocks noGrp="1"/>
          </p:cNvSpPr>
          <p:nvPr>
            <p:ph sz="half" idx="2"/>
          </p:nvPr>
        </p:nvSpPr>
        <p:spPr>
          <a:xfrm>
            <a:off x="839788" y="3101975"/>
            <a:ext cx="5157787" cy="3087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76CB5B7-DC23-41CE-872B-E25BD64F84A5}"/>
              </a:ext>
            </a:extLst>
          </p:cNvPr>
          <p:cNvSpPr>
            <a:spLocks noGrp="1"/>
          </p:cNvSpPr>
          <p:nvPr>
            <p:ph type="body" sz="quarter" idx="3"/>
          </p:nvPr>
        </p:nvSpPr>
        <p:spPr>
          <a:xfrm>
            <a:off x="6172200" y="1820863"/>
            <a:ext cx="5183188" cy="115093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F7633C-C24D-4947-979C-132B3AC405A8}"/>
              </a:ext>
            </a:extLst>
          </p:cNvPr>
          <p:cNvSpPr>
            <a:spLocks noGrp="1"/>
          </p:cNvSpPr>
          <p:nvPr>
            <p:ph sz="quarter" idx="4"/>
          </p:nvPr>
        </p:nvSpPr>
        <p:spPr>
          <a:xfrm>
            <a:off x="6172200" y="3101975"/>
            <a:ext cx="5183188" cy="3087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E8A46E1-3934-4807-900F-CA7A4D8D66B3}"/>
              </a:ext>
            </a:extLst>
          </p:cNvPr>
          <p:cNvSpPr>
            <a:spLocks noGrp="1"/>
          </p:cNvSpPr>
          <p:nvPr>
            <p:ph type="dt" sz="half" idx="10"/>
          </p:nvPr>
        </p:nvSpPr>
        <p:spPr/>
        <p:txBody>
          <a:bodyPr/>
          <a:lstStyle/>
          <a:p>
            <a:fld id="{47C195EB-2DA3-4B24-8725-19BC22A7BE50}" type="datetime1">
              <a:rPr lang="en-US" smtClean="0"/>
              <a:t>4/7/2021</a:t>
            </a:fld>
            <a:endParaRPr lang="en-US"/>
          </a:p>
        </p:txBody>
      </p:sp>
      <p:sp>
        <p:nvSpPr>
          <p:cNvPr id="8" name="Footer Placeholder 7">
            <a:extLst>
              <a:ext uri="{FF2B5EF4-FFF2-40B4-BE49-F238E27FC236}">
                <a16:creationId xmlns:a16="http://schemas.microsoft.com/office/drawing/2014/main" id="{4BC9C6EA-1549-4601-8226-E5C43469CAFE}"/>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a:lstStyle/>
          <a:p>
            <a:fld id="{11A71338-8BA2-4C79-A6C5-5A8E30081D0C}" type="slidenum">
              <a:rPr lang="en-US" smtClean="0"/>
              <a:t>‹Nº›</a:t>
            </a:fld>
            <a:endParaRPr lang="en-US"/>
          </a:p>
        </p:txBody>
      </p:sp>
    </p:spTree>
    <p:extLst>
      <p:ext uri="{BB962C8B-B14F-4D97-AF65-F5344CB8AC3E}">
        <p14:creationId xmlns:p14="http://schemas.microsoft.com/office/powerpoint/2010/main" val="3544281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DD4C-BFBC-4087-B94C-4DD0690E838E}"/>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BEB9D434-8228-4C7F-B520-14121EBC903B}"/>
              </a:ext>
            </a:extLst>
          </p:cNvPr>
          <p:cNvSpPr>
            <a:spLocks noGrp="1"/>
          </p:cNvSpPr>
          <p:nvPr>
            <p:ph type="dt" sz="half" idx="10"/>
          </p:nvPr>
        </p:nvSpPr>
        <p:spPr/>
        <p:txBody>
          <a:bodyPr/>
          <a:lstStyle/>
          <a:p>
            <a:fld id="{F4E237E6-0076-4915-A5A8-B7C11FA4F374}" type="datetime1">
              <a:rPr lang="en-US" smtClean="0"/>
              <a:t>4/7/2021</a:t>
            </a:fld>
            <a:endParaRPr lang="en-US"/>
          </a:p>
        </p:txBody>
      </p:sp>
      <p:sp>
        <p:nvSpPr>
          <p:cNvPr id="4" name="Footer Placeholder 3">
            <a:extLst>
              <a:ext uri="{FF2B5EF4-FFF2-40B4-BE49-F238E27FC236}">
                <a16:creationId xmlns:a16="http://schemas.microsoft.com/office/drawing/2014/main" id="{997B89BD-A70A-48D2-A3D9-DB2C0DB123B4}"/>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B4ACF4EF-5A2A-4A47-81DF-80CB513060F6}"/>
              </a:ext>
            </a:extLst>
          </p:cNvPr>
          <p:cNvSpPr>
            <a:spLocks noGrp="1"/>
          </p:cNvSpPr>
          <p:nvPr>
            <p:ph type="sldNum" sz="quarter" idx="12"/>
          </p:nvPr>
        </p:nvSpPr>
        <p:spPr/>
        <p:txBody>
          <a:bodyPr/>
          <a:lstStyle/>
          <a:p>
            <a:fld id="{11A71338-8BA2-4C79-A6C5-5A8E30081D0C}" type="slidenum">
              <a:rPr lang="en-US" smtClean="0"/>
              <a:t>‹Nº›</a:t>
            </a:fld>
            <a:endParaRPr lang="en-US"/>
          </a:p>
        </p:txBody>
      </p:sp>
    </p:spTree>
    <p:extLst>
      <p:ext uri="{BB962C8B-B14F-4D97-AF65-F5344CB8AC3E}">
        <p14:creationId xmlns:p14="http://schemas.microsoft.com/office/powerpoint/2010/main" val="3216983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fld id="{3505F58F-C0B5-422A-8E5A-6B99E5D80F0A}" type="datetime1">
              <a:rPr lang="en-US" smtClean="0"/>
              <a:t>4/7/2021</a:t>
            </a:fld>
            <a:endParaRPr lang="en-US"/>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11A71338-8BA2-4C79-A6C5-5A8E30081D0C}" type="slidenum">
              <a:rPr lang="en-US" smtClean="0"/>
              <a:t>‹Nº›</a:t>
            </a:fld>
            <a:endParaRPr lang="en-US"/>
          </a:p>
        </p:txBody>
      </p:sp>
    </p:spTree>
    <p:extLst>
      <p:ext uri="{BB962C8B-B14F-4D97-AF65-F5344CB8AC3E}">
        <p14:creationId xmlns:p14="http://schemas.microsoft.com/office/powerpoint/2010/main" val="3270965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10DAA-DDE3-4C9C-8171-385A3DAC81CF}"/>
              </a:ext>
            </a:extLst>
          </p:cNvPr>
          <p:cNvSpPr>
            <a:spLocks noGrp="1"/>
          </p:cNvSpPr>
          <p:nvPr>
            <p:ph type="title"/>
          </p:nvPr>
        </p:nvSpPr>
        <p:spPr>
          <a:xfrm>
            <a:off x="839788" y="685800"/>
            <a:ext cx="3932237" cy="1981200"/>
          </a:xfrm>
        </p:spPr>
        <p:txBody>
          <a:bodyPr anchor="b"/>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AF73DB2-BD72-4F5E-9CA2-197343A0908A}"/>
              </a:ext>
            </a:extLst>
          </p:cNvPr>
          <p:cNvSpPr>
            <a:spLocks noGrp="1"/>
          </p:cNvSpPr>
          <p:nvPr>
            <p:ph idx="1"/>
          </p:nvPr>
        </p:nvSpPr>
        <p:spPr>
          <a:xfrm>
            <a:off x="5183188" y="685801"/>
            <a:ext cx="6172200" cy="51752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71F01536-2B0A-42A2-827E-2EB2C324A5FE}"/>
              </a:ext>
            </a:extLst>
          </p:cNvPr>
          <p:cNvSpPr>
            <a:spLocks noGrp="1"/>
          </p:cNvSpPr>
          <p:nvPr>
            <p:ph type="body" sz="half" idx="2"/>
          </p:nvPr>
        </p:nvSpPr>
        <p:spPr>
          <a:xfrm>
            <a:off x="839788" y="2971800"/>
            <a:ext cx="3932237" cy="2897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22CD09-61EF-4733-831C-5B133DAE1F4C}"/>
              </a:ext>
            </a:extLst>
          </p:cNvPr>
          <p:cNvSpPr>
            <a:spLocks noGrp="1"/>
          </p:cNvSpPr>
          <p:nvPr>
            <p:ph type="dt" sz="half" idx="10"/>
          </p:nvPr>
        </p:nvSpPr>
        <p:spPr/>
        <p:txBody>
          <a:bodyPr/>
          <a:lstStyle/>
          <a:p>
            <a:fld id="{7565E655-9687-48DF-A33F-F8824CCCB5D1}" type="datetime1">
              <a:rPr lang="en-US" smtClean="0"/>
              <a:t>4/7/2021</a:t>
            </a:fld>
            <a:endParaRPr lang="en-US"/>
          </a:p>
        </p:txBody>
      </p:sp>
      <p:sp>
        <p:nvSpPr>
          <p:cNvPr id="6" name="Footer Placeholder 5">
            <a:extLst>
              <a:ext uri="{FF2B5EF4-FFF2-40B4-BE49-F238E27FC236}">
                <a16:creationId xmlns:a16="http://schemas.microsoft.com/office/drawing/2014/main" id="{5B109FCF-96E4-4EBF-AAFB-5E9AD22A68AE}"/>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9E381A6-E580-49A4-989C-EF4A54F83B45}"/>
              </a:ext>
            </a:extLst>
          </p:cNvPr>
          <p:cNvSpPr>
            <a:spLocks noGrp="1"/>
          </p:cNvSpPr>
          <p:nvPr>
            <p:ph type="sldNum" sz="quarter" idx="12"/>
          </p:nvPr>
        </p:nvSpPr>
        <p:spPr/>
        <p:txBody>
          <a:bodyPr/>
          <a:lstStyle/>
          <a:p>
            <a:fld id="{11A71338-8BA2-4C79-A6C5-5A8E30081D0C}" type="slidenum">
              <a:rPr lang="en-US" smtClean="0"/>
              <a:t>‹Nº›</a:t>
            </a:fld>
            <a:endParaRPr lang="en-US"/>
          </a:p>
        </p:txBody>
      </p:sp>
    </p:spTree>
    <p:extLst>
      <p:ext uri="{BB962C8B-B14F-4D97-AF65-F5344CB8AC3E}">
        <p14:creationId xmlns:p14="http://schemas.microsoft.com/office/powerpoint/2010/main" val="1046257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CFA6E-F719-4613-8815-591471E722E5}"/>
              </a:ext>
            </a:extLst>
          </p:cNvPr>
          <p:cNvSpPr>
            <a:spLocks noGrp="1"/>
          </p:cNvSpPr>
          <p:nvPr>
            <p:ph type="title"/>
          </p:nvPr>
        </p:nvSpPr>
        <p:spPr>
          <a:xfrm>
            <a:off x="839788" y="685800"/>
            <a:ext cx="3932237" cy="2209799"/>
          </a:xfrm>
        </p:spPr>
        <p:txBody>
          <a:bodyPr anchor="b"/>
          <a:lstStyle>
            <a:lvl1pPr>
              <a:defRPr sz="44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54384F3-CDE0-4329-B76D-45AAC94B04A8}"/>
              </a:ext>
            </a:extLst>
          </p:cNvPr>
          <p:cNvSpPr>
            <a:spLocks noGrp="1"/>
          </p:cNvSpPr>
          <p:nvPr>
            <p:ph type="pic" idx="1"/>
          </p:nvPr>
        </p:nvSpPr>
        <p:spPr>
          <a:xfrm>
            <a:off x="5183188" y="685801"/>
            <a:ext cx="6172200" cy="5175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79A9D7EB-40DA-460F-A48A-3E6D5E5612E7}"/>
              </a:ext>
            </a:extLst>
          </p:cNvPr>
          <p:cNvSpPr>
            <a:spLocks noGrp="1"/>
          </p:cNvSpPr>
          <p:nvPr>
            <p:ph type="body" sz="half" idx="2"/>
          </p:nvPr>
        </p:nvSpPr>
        <p:spPr>
          <a:xfrm>
            <a:off x="839788" y="2971800"/>
            <a:ext cx="3932237" cy="2897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56944C-E229-457E-868E-C48FF47DA37A}"/>
              </a:ext>
            </a:extLst>
          </p:cNvPr>
          <p:cNvSpPr>
            <a:spLocks noGrp="1"/>
          </p:cNvSpPr>
          <p:nvPr>
            <p:ph type="dt" sz="half" idx="10"/>
          </p:nvPr>
        </p:nvSpPr>
        <p:spPr/>
        <p:txBody>
          <a:bodyPr/>
          <a:lstStyle/>
          <a:p>
            <a:fld id="{B97FD56A-AAB8-4544-A495-D0645413C9E3}" type="datetime1">
              <a:rPr lang="en-US" smtClean="0"/>
              <a:t>4/7/2021</a:t>
            </a:fld>
            <a:endParaRPr lang="en-US"/>
          </a:p>
        </p:txBody>
      </p:sp>
      <p:sp>
        <p:nvSpPr>
          <p:cNvPr id="6" name="Footer Placeholder 5">
            <a:extLst>
              <a:ext uri="{FF2B5EF4-FFF2-40B4-BE49-F238E27FC236}">
                <a16:creationId xmlns:a16="http://schemas.microsoft.com/office/drawing/2014/main" id="{CC7115FE-359F-46EA-A3C8-0D18544E34A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5165D17-3010-4FF5-9071-5CCD3E6995D6}"/>
              </a:ext>
            </a:extLst>
          </p:cNvPr>
          <p:cNvSpPr>
            <a:spLocks noGrp="1"/>
          </p:cNvSpPr>
          <p:nvPr>
            <p:ph type="sldNum" sz="quarter" idx="12"/>
          </p:nvPr>
        </p:nvSpPr>
        <p:spPr/>
        <p:txBody>
          <a:bodyPr/>
          <a:lstStyle/>
          <a:p>
            <a:fld id="{11A71338-8BA2-4C79-A6C5-5A8E30081D0C}" type="slidenum">
              <a:rPr lang="en-US" smtClean="0"/>
              <a:t>‹Nº›</a:t>
            </a:fld>
            <a:endParaRPr lang="en-US"/>
          </a:p>
        </p:txBody>
      </p:sp>
    </p:spTree>
    <p:extLst>
      <p:ext uri="{BB962C8B-B14F-4D97-AF65-F5344CB8AC3E}">
        <p14:creationId xmlns:p14="http://schemas.microsoft.com/office/powerpoint/2010/main" val="171444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5" name="Rectangle 114">
            <a:extLst>
              <a:ext uri="{FF2B5EF4-FFF2-40B4-BE49-F238E27FC236}">
                <a16:creationId xmlns:a16="http://schemas.microsoft.com/office/drawing/2014/main" id="{A4798C7F-C8CA-4799-BF37-3AB4642CDB66}"/>
              </a:ext>
            </a:extLst>
          </p:cNvPr>
          <p:cNvSpPr/>
          <p:nvPr/>
        </p:nvSpPr>
        <p:spPr>
          <a:xfrm>
            <a:off x="0" y="0"/>
            <a:ext cx="12188952"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80" name="Group 79">
            <a:extLst>
              <a:ext uri="{FF2B5EF4-FFF2-40B4-BE49-F238E27FC236}">
                <a16:creationId xmlns:a16="http://schemas.microsoft.com/office/drawing/2014/main" id="{87F0794B-55D3-4D2D-BDE7-4688ED321E42}"/>
              </a:ext>
            </a:extLst>
          </p:cNvPr>
          <p:cNvGrpSpPr/>
          <p:nvPr/>
        </p:nvGrpSpPr>
        <p:grpSpPr>
          <a:xfrm>
            <a:off x="-11413" y="0"/>
            <a:ext cx="12214827" cy="6858000"/>
            <a:chOff x="-6214" y="-1"/>
            <a:chExt cx="12214827" cy="6858000"/>
          </a:xfrm>
        </p:grpSpPr>
        <p:cxnSp>
          <p:nvCxnSpPr>
            <p:cNvPr id="81" name="Straight Connector 80">
              <a:extLst>
                <a:ext uri="{FF2B5EF4-FFF2-40B4-BE49-F238E27FC236}">
                  <a16:creationId xmlns:a16="http://schemas.microsoft.com/office/drawing/2014/main" id="{BE4C795B-1813-4CC6-B03F-8DD130BEAABD}"/>
                </a:ext>
              </a:extLst>
            </p:cNvPr>
            <p:cNvCxnSpPr>
              <a:cxnSpLocks/>
            </p:cNvCxnSpPr>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E0F4C04D-5CD8-446B-BE3D-257172E6E4CB}"/>
                </a:ext>
              </a:extLst>
            </p:cNvPr>
            <p:cNvCxnSpPr>
              <a:cxnSpLocks/>
            </p:cNvCxnSpPr>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FDDC802E-606F-4F39-84B6-90DF0FE54461}"/>
                </a:ext>
              </a:extLst>
            </p:cNvPr>
            <p:cNvCxnSpPr>
              <a:cxnSpLocks/>
            </p:cNvCxnSpPr>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2C5B0C75-0136-4A39-9AB6-0F02C4527810}"/>
                </a:ext>
              </a:extLst>
            </p:cNvPr>
            <p:cNvCxnSpPr>
              <a:cxnSpLocks/>
            </p:cNvCxnSpPr>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C5ED2B52-3D40-46DE-8B54-99A4071578D8}"/>
                </a:ext>
              </a:extLst>
            </p:cNvPr>
            <p:cNvCxnSpPr>
              <a:cxnSpLocks/>
            </p:cNvCxnSpPr>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18BCEC75-1B6B-45B2-8041-8D933FCF60F5}"/>
                </a:ext>
              </a:extLst>
            </p:cNvPr>
            <p:cNvCxnSpPr>
              <a:cxnSpLocks/>
            </p:cNvCxnSpPr>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6A2FC789-056A-43CC-807E-4262CDC3E0F5}"/>
                </a:ext>
              </a:extLst>
            </p:cNvPr>
            <p:cNvCxnSpPr>
              <a:cxnSpLocks/>
            </p:cNvCxnSpPr>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8C32FD3-76B0-40E7-89F2-E9C523210AF4}"/>
                </a:ext>
              </a:extLst>
            </p:cNvPr>
            <p:cNvCxnSpPr>
              <a:cxnSpLocks/>
            </p:cNvCxnSpPr>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B82E9447-8362-426C-840A-B6F2231F7BCC}"/>
                </a:ext>
              </a:extLst>
            </p:cNvPr>
            <p:cNvCxnSpPr>
              <a:cxnSpLocks/>
            </p:cNvCxnSpPr>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2F141DC8-83CE-4C21-A5BA-E2FFF3D866EF}"/>
                </a:ext>
              </a:extLst>
            </p:cNvPr>
            <p:cNvCxnSpPr>
              <a:cxnSpLocks/>
            </p:cNvCxnSpPr>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512A697C-ECBC-40A9-AC69-BF96A34B91AF}"/>
                </a:ext>
              </a:extLst>
            </p:cNvPr>
            <p:cNvCxnSpPr>
              <a:cxnSpLocks/>
            </p:cNvCxnSpPr>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D2E988AF-5EFB-43D3-B93F-6E4F41A2C90B}"/>
                </a:ext>
              </a:extLst>
            </p:cNvPr>
            <p:cNvCxnSpPr>
              <a:cxnSpLocks/>
            </p:cNvCxnSpPr>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6B312C1B-AAE2-4A6D-ACC7-ABAA75D42854}"/>
                </a:ext>
              </a:extLst>
            </p:cNvPr>
            <p:cNvCxnSpPr>
              <a:cxnSpLocks/>
            </p:cNvCxnSpPr>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57B96146-61DA-44D6-A9DF-6DB41FCF2D80}"/>
                </a:ext>
              </a:extLst>
            </p:cNvPr>
            <p:cNvCxnSpPr>
              <a:cxnSpLocks/>
            </p:cNvCxnSpPr>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6B33F93D-4439-46EE-97C4-9CECAAFDCF60}"/>
                </a:ext>
              </a:extLst>
            </p:cNvPr>
            <p:cNvCxnSpPr>
              <a:cxnSpLocks/>
            </p:cNvCxnSpPr>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5914B275-A3D7-4BA4-B8CB-E7657100F3AD}"/>
                </a:ext>
              </a:extLst>
            </p:cNvPr>
            <p:cNvCxnSpPr>
              <a:cxnSpLocks/>
            </p:cNvCxnSpPr>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BD26EF3B-FBE7-4D57-8E01-553F50734A68}"/>
                </a:ext>
              </a:extLst>
            </p:cNvPr>
            <p:cNvCxnSpPr>
              <a:cxnSpLocks/>
            </p:cNvCxnSpPr>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6CC1E671-BA54-4B31-9A2E-8F50BC57A260}"/>
                </a:ext>
              </a:extLst>
            </p:cNvPr>
            <p:cNvCxnSpPr>
              <a:cxnSpLocks/>
            </p:cNvCxnSpPr>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A836A704-3624-4ABF-9A67-0F52C2F3EFBF}"/>
                </a:ext>
              </a:extLst>
            </p:cNvPr>
            <p:cNvCxnSpPr>
              <a:cxnSpLocks/>
            </p:cNvCxnSpPr>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5FDC385D-BA34-481F-A991-A776E0B19301}"/>
                </a:ext>
              </a:extLst>
            </p:cNvPr>
            <p:cNvCxnSpPr>
              <a:cxnSpLocks/>
            </p:cNvCxnSpPr>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F1EF033A-D8FB-416B-AE51-4E098A27D68C}"/>
                </a:ext>
              </a:extLst>
            </p:cNvPr>
            <p:cNvCxnSpPr>
              <a:cxnSpLocks/>
            </p:cNvCxnSpPr>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17C17B48-F458-4E9B-9331-56FCDC5B6AB2}"/>
                </a:ext>
              </a:extLst>
            </p:cNvPr>
            <p:cNvCxnSpPr>
              <a:cxnSpLocks/>
            </p:cNvCxnSpPr>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07E44A4B-D453-46F0-A83D-AF0B33D5C59F}"/>
                </a:ext>
              </a:extLst>
            </p:cNvPr>
            <p:cNvCxnSpPr>
              <a:cxnSpLocks/>
            </p:cNvCxnSpPr>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346BEA9F-314B-440D-AE8D-21E1252EC5A0}"/>
                </a:ext>
              </a:extLst>
            </p:cNvPr>
            <p:cNvCxnSpPr>
              <a:cxnSpLocks/>
            </p:cNvCxnSpPr>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F15EAFD0-4869-4612-ACDE-ABC703104E88}"/>
                </a:ext>
              </a:extLst>
            </p:cNvPr>
            <p:cNvCxnSpPr>
              <a:cxnSpLocks/>
            </p:cNvCxnSpPr>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A0F26706-7F23-4FF0-9CAF-F3C4F47C119D}"/>
                </a:ext>
              </a:extLst>
            </p:cNvPr>
            <p:cNvCxnSpPr>
              <a:cxnSpLocks/>
            </p:cNvCxnSpPr>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C0195A72-345A-4E88-8D71-14DB3D1B607D}"/>
                </a:ext>
              </a:extLst>
            </p:cNvPr>
            <p:cNvCxnSpPr>
              <a:cxnSpLocks/>
            </p:cNvCxnSpPr>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0DBF51A6-A3BC-49FE-BB01-E8992811774E}"/>
                </a:ext>
              </a:extLst>
            </p:cNvPr>
            <p:cNvCxnSpPr>
              <a:cxnSpLocks/>
            </p:cNvCxnSpPr>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A78DF911-744C-419B-83DC-39F270BBF41F}"/>
                </a:ext>
              </a:extLst>
            </p:cNvPr>
            <p:cNvCxnSpPr>
              <a:cxnSpLocks/>
            </p:cNvCxnSpPr>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49" name="Freeform: Shape 148">
            <a:extLst>
              <a:ext uri="{FF2B5EF4-FFF2-40B4-BE49-F238E27FC236}">
                <a16:creationId xmlns:a16="http://schemas.microsoft.com/office/drawing/2014/main" id="{216BB147-20D5-4D93-BDA5-1BC614D6A4B2}"/>
              </a:ext>
            </a:extLst>
          </p:cNvPr>
          <p:cNvSpPr/>
          <p:nvPr/>
        </p:nvSpPr>
        <p:spPr>
          <a:xfrm>
            <a:off x="-6214" y="5014716"/>
            <a:ext cx="2800124" cy="1843284"/>
          </a:xfrm>
          <a:custGeom>
            <a:avLst/>
            <a:gdLst>
              <a:gd name="connsiteX0" fmla="*/ 375358 w 2800124"/>
              <a:gd name="connsiteY0" fmla="*/ 0 h 1843284"/>
              <a:gd name="connsiteX1" fmla="*/ 2781298 w 2800124"/>
              <a:gd name="connsiteY1" fmla="*/ 1770066 h 1843284"/>
              <a:gd name="connsiteX2" fmla="*/ 2800124 w 2800124"/>
              <a:gd name="connsiteY2" fmla="*/ 1843284 h 1843284"/>
              <a:gd name="connsiteX3" fmla="*/ 1987869 w 2800124"/>
              <a:gd name="connsiteY3" fmla="*/ 1843284 h 1843284"/>
              <a:gd name="connsiteX4" fmla="*/ 1986195 w 2800124"/>
              <a:gd name="connsiteY4" fmla="*/ 1838711 h 1843284"/>
              <a:gd name="connsiteX5" fmla="*/ 375357 w 2800124"/>
              <a:gd name="connsiteY5" fmla="*/ 770976 h 1843284"/>
              <a:gd name="connsiteX6" fmla="*/ 23030 w 2800124"/>
              <a:gd name="connsiteY6" fmla="*/ 806494 h 1843284"/>
              <a:gd name="connsiteX7" fmla="*/ 0 w 2800124"/>
              <a:gd name="connsiteY7" fmla="*/ 812415 h 1843284"/>
              <a:gd name="connsiteX8" fmla="*/ 0 w 2800124"/>
              <a:gd name="connsiteY8" fmla="*/ 30983 h 1843284"/>
              <a:gd name="connsiteX9" fmla="*/ 117785 w 2800124"/>
              <a:gd name="connsiteY9" fmla="*/ 13007 h 1843284"/>
              <a:gd name="connsiteX10" fmla="*/ 375358 w 2800124"/>
              <a:gd name="connsiteY10" fmla="*/ 0 h 1843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00124" h="1843284">
                <a:moveTo>
                  <a:pt x="375358" y="0"/>
                </a:moveTo>
                <a:cubicBezTo>
                  <a:pt x="1505802" y="0"/>
                  <a:pt x="2462339" y="744579"/>
                  <a:pt x="2781298" y="1770066"/>
                </a:cubicBezTo>
                <a:lnTo>
                  <a:pt x="2800124" y="1843284"/>
                </a:lnTo>
                <a:lnTo>
                  <a:pt x="1987869" y="1843284"/>
                </a:lnTo>
                <a:lnTo>
                  <a:pt x="1986195" y="1838711"/>
                </a:lnTo>
                <a:cubicBezTo>
                  <a:pt x="1720801" y="1211248"/>
                  <a:pt x="1099494" y="770976"/>
                  <a:pt x="375357" y="770976"/>
                </a:cubicBezTo>
                <a:cubicBezTo>
                  <a:pt x="254668" y="770976"/>
                  <a:pt x="136835" y="783206"/>
                  <a:pt x="23030" y="806494"/>
                </a:cubicBezTo>
                <a:lnTo>
                  <a:pt x="0" y="812415"/>
                </a:lnTo>
                <a:lnTo>
                  <a:pt x="0" y="30983"/>
                </a:lnTo>
                <a:lnTo>
                  <a:pt x="117785" y="13007"/>
                </a:lnTo>
                <a:cubicBezTo>
                  <a:pt x="202473" y="4406"/>
                  <a:pt x="288401" y="0"/>
                  <a:pt x="375358" y="0"/>
                </a:cubicBezTo>
                <a:close/>
              </a:path>
            </a:pathLst>
          </a:custGeom>
          <a:solidFill>
            <a:schemeClr val="accent5">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
        <p:nvSpPr>
          <p:cNvPr id="2" name="Title Placeholder 1">
            <a:extLst>
              <a:ext uri="{FF2B5EF4-FFF2-40B4-BE49-F238E27FC236}">
                <a16:creationId xmlns:a16="http://schemas.microsoft.com/office/drawing/2014/main" id="{41447F1F-BFA8-4A56-894B-40120132EE48}"/>
              </a:ext>
            </a:extLst>
          </p:cNvPr>
          <p:cNvSpPr>
            <a:spLocks noGrp="1"/>
          </p:cNvSpPr>
          <p:nvPr>
            <p:ph type="title"/>
          </p:nvPr>
        </p:nvSpPr>
        <p:spPr>
          <a:xfrm>
            <a:off x="457200" y="365125"/>
            <a:ext cx="10722932"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58FB99-0FA3-49F4-99A1-61919F942794}"/>
              </a:ext>
            </a:extLst>
          </p:cNvPr>
          <p:cNvSpPr>
            <a:spLocks noGrp="1"/>
          </p:cNvSpPr>
          <p:nvPr>
            <p:ph type="body" idx="1"/>
          </p:nvPr>
        </p:nvSpPr>
        <p:spPr>
          <a:xfrm>
            <a:off x="457200" y="1825625"/>
            <a:ext cx="10722932"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CDCCAE5-4EB0-4174-BD15-4943899B0A29}"/>
              </a:ext>
            </a:extLst>
          </p:cNvPr>
          <p:cNvSpPr>
            <a:spLocks noGrp="1"/>
          </p:cNvSpPr>
          <p:nvPr>
            <p:ph type="dt" sz="half" idx="2"/>
          </p:nvPr>
        </p:nvSpPr>
        <p:spPr>
          <a:xfrm>
            <a:off x="457200" y="6324600"/>
            <a:ext cx="2560220" cy="365125"/>
          </a:xfrm>
          <a:prstGeom prst="rect">
            <a:avLst/>
          </a:prstGeom>
        </p:spPr>
        <p:txBody>
          <a:bodyPr vert="horz" lIns="91440" tIns="45720" rIns="91440" bIns="45720" rtlCol="0" anchor="ctr"/>
          <a:lstStyle>
            <a:lvl1pPr algn="l">
              <a:defRPr sz="900" cap="all" spc="150" baseline="0">
                <a:solidFill>
                  <a:srgbClr val="FFFFFF"/>
                </a:solidFill>
              </a:defRPr>
            </a:lvl1pPr>
          </a:lstStyle>
          <a:p>
            <a:fld id="{193BAB95-8DA7-460B-B00A-7037C8394FB0}" type="datetime1">
              <a:rPr lang="en-US" smtClean="0"/>
              <a:pPr/>
              <a:t>4/7/2021</a:t>
            </a:fld>
            <a:endParaRPr lang="en-US" dirty="0"/>
          </a:p>
        </p:txBody>
      </p:sp>
      <p:sp>
        <p:nvSpPr>
          <p:cNvPr id="5" name="Footer Placeholder 4">
            <a:extLst>
              <a:ext uri="{FF2B5EF4-FFF2-40B4-BE49-F238E27FC236}">
                <a16:creationId xmlns:a16="http://schemas.microsoft.com/office/drawing/2014/main" id="{26A4189E-43B2-4CEE-B13E-61A1FBBBD25D}"/>
              </a:ext>
            </a:extLst>
          </p:cNvPr>
          <p:cNvSpPr>
            <a:spLocks noGrp="1"/>
          </p:cNvSpPr>
          <p:nvPr>
            <p:ph type="ftr" sz="quarter" idx="3"/>
          </p:nvPr>
        </p:nvSpPr>
        <p:spPr>
          <a:xfrm>
            <a:off x="4200861" y="6319838"/>
            <a:ext cx="3982781" cy="365125"/>
          </a:xfrm>
          <a:prstGeom prst="rect">
            <a:avLst/>
          </a:prstGeom>
        </p:spPr>
        <p:txBody>
          <a:bodyPr vert="horz" lIns="91440" tIns="45720" rIns="91440" bIns="45720" rtlCol="0" anchor="ctr"/>
          <a:lstStyle>
            <a:lvl1pPr algn="ctr">
              <a:defRPr sz="900" cap="all" spc="150" baseline="0">
                <a:solidFill>
                  <a:srgbClr val="FFFFFF"/>
                </a:solidFill>
              </a:defRPr>
            </a:lvl1pPr>
          </a:lstStyle>
          <a:p>
            <a:r>
              <a:rPr lang="en-US"/>
              <a:t>Sample Footer Text</a:t>
            </a:r>
            <a:endParaRPr lang="en-US" dirty="0">
              <a:solidFill>
                <a:srgbClr val="FFFFFF"/>
              </a:solidFill>
            </a:endParaRPr>
          </a:p>
        </p:txBody>
      </p:sp>
      <p:sp>
        <p:nvSpPr>
          <p:cNvPr id="6" name="Slide Number Placeholder 5">
            <a:extLst>
              <a:ext uri="{FF2B5EF4-FFF2-40B4-BE49-F238E27FC236}">
                <a16:creationId xmlns:a16="http://schemas.microsoft.com/office/drawing/2014/main" id="{EAA0530F-0BC8-46EF-A765-DD58B5367528}"/>
              </a:ext>
            </a:extLst>
          </p:cNvPr>
          <p:cNvSpPr>
            <a:spLocks noGrp="1"/>
          </p:cNvSpPr>
          <p:nvPr>
            <p:ph type="sldNum" sz="quarter" idx="4"/>
          </p:nvPr>
        </p:nvSpPr>
        <p:spPr>
          <a:xfrm>
            <a:off x="11190806" y="6324600"/>
            <a:ext cx="799078" cy="365125"/>
          </a:xfrm>
          <a:prstGeom prst="rect">
            <a:avLst/>
          </a:prstGeom>
        </p:spPr>
        <p:txBody>
          <a:bodyPr vert="horz" lIns="91440" tIns="45720" rIns="91440" bIns="45720" rtlCol="0" anchor="ctr"/>
          <a:lstStyle>
            <a:lvl1pPr algn="ctr">
              <a:defRPr sz="900" cap="all" spc="150" baseline="0">
                <a:solidFill>
                  <a:srgbClr val="FFFFFF"/>
                </a:solidFill>
              </a:defRPr>
            </a:lvl1pPr>
          </a:lstStyle>
          <a:p>
            <a:fld id="{11A71338-8BA2-4C79-A6C5-5A8E30081D0C}" type="slidenum">
              <a:rPr lang="en-US" smtClean="0"/>
              <a:pPr/>
              <a:t>‹Nº›</a:t>
            </a:fld>
            <a:endParaRPr lang="en-US" dirty="0"/>
          </a:p>
        </p:txBody>
      </p:sp>
      <p:sp>
        <p:nvSpPr>
          <p:cNvPr id="77" name="Freeform: Shape 76">
            <a:extLst>
              <a:ext uri="{FF2B5EF4-FFF2-40B4-BE49-F238E27FC236}">
                <a16:creationId xmlns:a16="http://schemas.microsoft.com/office/drawing/2014/main" id="{0A253F60-DE40-4508-A37A-61331DF1DD5D}"/>
              </a:ext>
            </a:extLst>
          </p:cNvPr>
          <p:cNvSpPr/>
          <p:nvPr/>
        </p:nvSpPr>
        <p:spPr>
          <a:xfrm>
            <a:off x="7979728" y="0"/>
            <a:ext cx="4209224" cy="1650549"/>
          </a:xfrm>
          <a:custGeom>
            <a:avLst/>
            <a:gdLst>
              <a:gd name="connsiteX0" fmla="*/ 0 w 4209224"/>
              <a:gd name="connsiteY0" fmla="*/ 0 h 1650549"/>
              <a:gd name="connsiteX1" fmla="*/ 846445 w 4209224"/>
              <a:gd name="connsiteY1" fmla="*/ 0 h 1650549"/>
              <a:gd name="connsiteX2" fmla="*/ 912542 w 4209224"/>
              <a:gd name="connsiteY2" fmla="*/ 108799 h 1650549"/>
              <a:gd name="connsiteX3" fmla="*/ 2362195 w 4209224"/>
              <a:gd name="connsiteY3" fmla="*/ 879573 h 1650549"/>
              <a:gd name="connsiteX4" fmla="*/ 3811848 w 4209224"/>
              <a:gd name="connsiteY4" fmla="*/ 108799 h 1650549"/>
              <a:gd name="connsiteX5" fmla="*/ 3877945 w 4209224"/>
              <a:gd name="connsiteY5" fmla="*/ 0 h 1650549"/>
              <a:gd name="connsiteX6" fmla="*/ 4209224 w 4209224"/>
              <a:gd name="connsiteY6" fmla="*/ 0 h 1650549"/>
              <a:gd name="connsiteX7" fmla="*/ 4209224 w 4209224"/>
              <a:gd name="connsiteY7" fmla="*/ 840421 h 1650549"/>
              <a:gd name="connsiteX8" fmla="*/ 4143538 w 4209224"/>
              <a:gd name="connsiteY8" fmla="*/ 912693 h 1650549"/>
              <a:gd name="connsiteX9" fmla="*/ 2362196 w 4209224"/>
              <a:gd name="connsiteY9" fmla="*/ 1650549 h 1650549"/>
              <a:gd name="connsiteX10" fmla="*/ 40969 w 4209224"/>
              <a:gd name="connsiteY10" fmla="*/ 111937 h 1650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9224" h="1650549">
                <a:moveTo>
                  <a:pt x="0" y="0"/>
                </a:moveTo>
                <a:lnTo>
                  <a:pt x="846445" y="0"/>
                </a:lnTo>
                <a:lnTo>
                  <a:pt x="912542" y="108799"/>
                </a:lnTo>
                <a:cubicBezTo>
                  <a:pt x="1226710" y="573829"/>
                  <a:pt x="1758748" y="879573"/>
                  <a:pt x="2362195" y="879573"/>
                </a:cubicBezTo>
                <a:cubicBezTo>
                  <a:pt x="2965642" y="879573"/>
                  <a:pt x="3497680" y="573829"/>
                  <a:pt x="3811848" y="108799"/>
                </a:cubicBezTo>
                <a:lnTo>
                  <a:pt x="3877945" y="0"/>
                </a:lnTo>
                <a:lnTo>
                  <a:pt x="4209224" y="0"/>
                </a:lnTo>
                <a:lnTo>
                  <a:pt x="4209224" y="840421"/>
                </a:lnTo>
                <a:lnTo>
                  <a:pt x="4143538" y="912693"/>
                </a:lnTo>
                <a:cubicBezTo>
                  <a:pt x="3687653" y="1368578"/>
                  <a:pt x="3057854" y="1650549"/>
                  <a:pt x="2362196" y="1650549"/>
                </a:cubicBezTo>
                <a:cubicBezTo>
                  <a:pt x="1318710" y="1650549"/>
                  <a:pt x="423404" y="1016115"/>
                  <a:pt x="40969" y="111937"/>
                </a:cubicBezTo>
                <a:close/>
              </a:path>
            </a:pathLst>
          </a:custGeom>
          <a:solidFill>
            <a:schemeClr val="accent5">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Tree>
    <p:extLst>
      <p:ext uri="{BB962C8B-B14F-4D97-AF65-F5344CB8AC3E}">
        <p14:creationId xmlns:p14="http://schemas.microsoft.com/office/powerpoint/2010/main" val="249047527"/>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05" r:id="rId6"/>
    <p:sldLayoutId id="2147483701" r:id="rId7"/>
    <p:sldLayoutId id="2147483702" r:id="rId8"/>
    <p:sldLayoutId id="2147483703" r:id="rId9"/>
    <p:sldLayoutId id="2147483704" r:id="rId10"/>
    <p:sldLayoutId id="2147483706" r:id="rId11"/>
  </p:sldLayoutIdLst>
  <p:hf sldNum="0" hdr="0" ftr="0" dt="0"/>
  <p:txStyles>
    <p:titleStyle>
      <a:lvl1pPr algn="l" defTabSz="914400" rtl="0" eaLnBrk="1" latinLnBrk="0" hangingPunct="1">
        <a:lnSpc>
          <a:spcPct val="90000"/>
        </a:lnSpc>
        <a:spcBef>
          <a:spcPct val="0"/>
        </a:spcBef>
        <a:buNone/>
        <a:defRPr sz="4400" kern="1200">
          <a:solidFill>
            <a:srgbClr val="FFFFFF"/>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bg1"/>
        </a:buClr>
        <a:buSzPct val="75000"/>
        <a:buFont typeface="Arial" panose="020B0604020202020204" pitchFamily="34" charset="0"/>
        <a:buChar char="•"/>
        <a:defRPr sz="2800" kern="1200">
          <a:solidFill>
            <a:srgbClr val="FFFFFF"/>
          </a:solidFill>
          <a:latin typeface="+mn-lt"/>
          <a:ea typeface="+mn-ea"/>
          <a:cs typeface="+mn-cs"/>
        </a:defRPr>
      </a:lvl1pPr>
      <a:lvl2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2400" kern="1200">
          <a:solidFill>
            <a:srgbClr val="FFFFFF"/>
          </a:solidFill>
          <a:latin typeface="+mn-lt"/>
          <a:ea typeface="+mn-ea"/>
          <a:cs typeface="+mn-cs"/>
        </a:defRPr>
      </a:lvl2pPr>
      <a:lvl3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2000" kern="1200">
          <a:solidFill>
            <a:srgbClr val="FFFFFF"/>
          </a:solidFill>
          <a:latin typeface="+mn-lt"/>
          <a:ea typeface="+mn-ea"/>
          <a:cs typeface="+mn-cs"/>
        </a:defRPr>
      </a:lvl3pPr>
      <a:lvl4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1800" kern="1200">
          <a:solidFill>
            <a:srgbClr val="FFFFFF"/>
          </a:solidFill>
          <a:latin typeface="+mn-lt"/>
          <a:ea typeface="+mn-ea"/>
          <a:cs typeface="+mn-cs"/>
        </a:defRPr>
      </a:lvl4pPr>
      <a:lvl5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3B6DAC6-0186-4D62-AD69-90B9C0411E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a:extLst>
              <a:ext uri="{FF2B5EF4-FFF2-40B4-BE49-F238E27FC236}">
                <a16:creationId xmlns:a16="http://schemas.microsoft.com/office/drawing/2014/main" id="{BA6285CA-6AFA-4F27-AFB5-1B32CDE09B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5">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3" name="Group 12">
            <a:extLst>
              <a:ext uri="{FF2B5EF4-FFF2-40B4-BE49-F238E27FC236}">
                <a16:creationId xmlns:a16="http://schemas.microsoft.com/office/drawing/2014/main" id="{91108A0F-8C78-4294-B028-9F09581FC0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4" name="Straight Connector 13">
              <a:extLst>
                <a:ext uri="{FF2B5EF4-FFF2-40B4-BE49-F238E27FC236}">
                  <a16:creationId xmlns:a16="http://schemas.microsoft.com/office/drawing/2014/main" id="{313489AA-CF3C-45B5-9A6B-D686CDD1DDF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ABF1CE3-37BC-462F-BC4B-5EF9C8287DB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21847A4-7B07-4976-81EF-E68ABFC4FB3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F3EBBA6-8771-481B-BACA-142F0C80534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DF58D94E-BB4B-436D-8172-0F5737BEEA9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F75AA9A-4678-41CB-AEFA-13C324B8475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C95E447-C172-476B-98BE-453E4049FBE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F3BD247-696E-47F7-964F-89A5823D11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5E31E4B8-694B-447A-AA13-36B0A4EEC9F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88321B73-1AE7-4FA0-90EB-4E969A095DF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15F8082-1C6D-496D-937D-964948B109B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1B84AF1D-3604-4213-B891-4880C86F6EC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C3631262-5E4E-4A33-9D72-17996A538F9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9A4C49C9-CD9F-417C-A832-DD9D6F9C4BC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A3BBBFA-B462-4340-82C8-3EE5CCFB100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4A7D3C2E-F100-49BC-9F4E-DFB50B2F9FB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E46D4A85-2FF9-491B-BBF7-4D83EB8881B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B8F6747A-BC05-4E83-8FE8-976BBCE3052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C1FEEA0-B31C-4DD8-9CC4-DAE06557804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BA783C12-3D0A-495D-B461-9D1FCC415A1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9AD7D205-DA43-40B9-82B4-D570FB270F5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FDD4F5FF-D993-454E-AB84-8634B9E53F6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EF64AEBB-D378-4CCE-9266-B45FC822EB7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22217ABD-7AF1-44DF-9243-75E5C9792A0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0D885E59-AA75-4026-972E-4DEE1AB5994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6AB41BAB-F8B8-402D-BC3D-82F73208A39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67CC234-9EF0-4613-9013-F7F9AEC49E5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32D8DE3-B3FD-47EC-B6D3-90CE4F0370D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A4218772-C699-478C-9D44-9459ABA4CA7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44" name="Right Triangle 43">
            <a:extLst>
              <a:ext uri="{FF2B5EF4-FFF2-40B4-BE49-F238E27FC236}">
                <a16:creationId xmlns:a16="http://schemas.microsoft.com/office/drawing/2014/main" id="{94D786EB-944C-47D5-B631-899F4029B0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5905012" y="-284145"/>
            <a:ext cx="568289" cy="568289"/>
          </a:xfrm>
          <a:prstGeom prst="rtTriangle">
            <a:avLst/>
          </a:prstGeom>
          <a:solidFill>
            <a:schemeClr val="accent5">
              <a:lumMod val="50000"/>
              <a:alpha val="1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EAC1956-BBED-49BB-959D-887698D684FC}"/>
              </a:ext>
            </a:extLst>
          </p:cNvPr>
          <p:cNvPicPr>
            <a:picLocks noChangeAspect="1"/>
          </p:cNvPicPr>
          <p:nvPr/>
        </p:nvPicPr>
        <p:blipFill rotWithShape="1">
          <a:blip r:embed="rId2"/>
          <a:srcRect t="8008" r="-1" b="7700"/>
          <a:stretch/>
        </p:blipFill>
        <p:spPr>
          <a:xfrm>
            <a:off x="3068" y="10"/>
            <a:ext cx="12188932" cy="6857990"/>
          </a:xfrm>
          <a:prstGeom prst="rect">
            <a:avLst/>
          </a:prstGeom>
        </p:spPr>
      </p:pic>
      <p:sp>
        <p:nvSpPr>
          <p:cNvPr id="43" name="CuadroTexto 42">
            <a:extLst>
              <a:ext uri="{FF2B5EF4-FFF2-40B4-BE49-F238E27FC236}">
                <a16:creationId xmlns:a16="http://schemas.microsoft.com/office/drawing/2014/main" id="{168EF59B-E223-47FD-BA20-030A78CC87DC}"/>
              </a:ext>
            </a:extLst>
          </p:cNvPr>
          <p:cNvSpPr txBox="1"/>
          <p:nvPr/>
        </p:nvSpPr>
        <p:spPr>
          <a:xfrm>
            <a:off x="224970" y="0"/>
            <a:ext cx="7699829" cy="646331"/>
          </a:xfrm>
          <a:prstGeom prst="rect">
            <a:avLst/>
          </a:prstGeom>
          <a:noFill/>
        </p:spPr>
        <p:txBody>
          <a:bodyPr wrap="square">
            <a:spAutoFit/>
          </a:bodyPr>
          <a:lstStyle/>
          <a:p>
            <a:r>
              <a:rPr lang="es-PA" sz="3600" b="1" dirty="0">
                <a:latin typeface="Times New Roman" panose="02020603050405020304" pitchFamily="18" charset="0"/>
                <a:ea typeface="Calibri" panose="020F0502020204030204" pitchFamily="34" charset="0"/>
              </a:rPr>
              <a:t>Definición de investigación cualitativa</a:t>
            </a:r>
            <a:endParaRPr lang="es-ES_tradnl" sz="3600" dirty="0"/>
          </a:p>
        </p:txBody>
      </p:sp>
      <p:sp>
        <p:nvSpPr>
          <p:cNvPr id="45" name="CuadroTexto 44">
            <a:extLst>
              <a:ext uri="{FF2B5EF4-FFF2-40B4-BE49-F238E27FC236}">
                <a16:creationId xmlns:a16="http://schemas.microsoft.com/office/drawing/2014/main" id="{0F22EDF3-72D4-4F53-898E-2B84387CD37F}"/>
              </a:ext>
            </a:extLst>
          </p:cNvPr>
          <p:cNvSpPr txBox="1"/>
          <p:nvPr/>
        </p:nvSpPr>
        <p:spPr>
          <a:xfrm>
            <a:off x="261257" y="738183"/>
            <a:ext cx="11582400" cy="5817105"/>
          </a:xfrm>
          <a:prstGeom prst="rect">
            <a:avLst/>
          </a:prstGeom>
          <a:solidFill>
            <a:schemeClr val="bg1">
              <a:alpha val="79000"/>
            </a:schemeClr>
          </a:solidFill>
        </p:spPr>
        <p:txBody>
          <a:bodyPr wrap="square">
            <a:spAutoFit/>
          </a:bodyPr>
          <a:lstStyle/>
          <a:p>
            <a:pPr indent="449580" algn="just">
              <a:lnSpc>
                <a:spcPct val="200000"/>
              </a:lnSpc>
              <a:spcAft>
                <a:spcPts val="800"/>
              </a:spcAft>
            </a:pPr>
            <a:r>
              <a:rPr lang="es-PA" sz="2100" dirty="0">
                <a:effectLst/>
                <a:latin typeface="Times New Roman" panose="02020603050405020304" pitchFamily="18" charset="0"/>
                <a:ea typeface="Calibri" panose="020F0502020204030204" pitchFamily="34" charset="0"/>
                <a:cs typeface="Times New Roman" panose="02020603050405020304" pitchFamily="18" charset="0"/>
              </a:rPr>
              <a:t>La investigación cualitativa es interpretativa, es decir, se sostiene en una concepción hermenéutica, sus métodos de recolección nos permiten acceder a datos para ser observados, descritos e interpretados. En este estudio la aproximación al modelo de investigación etnográfica es de vital importancia para comprender el entorno y la cosmovisión del ngäbe, además, de escuchar de viva voz sus mitos, costumbres y tradiciones.  La perspectiva, la visión, el orden de importancia de las observaciones, el acercamiento a los materiales u objetos literarios, artísticos y culturales con los cuales se trabaja en esta investigación dependen en gran medida del conocimiento de la cultura. Como podrá apreciarse este método posibilita una aproximación más holística al fenómeno en estudio (Sampieri, 2014), considerando que todo es motivo de interés.  </a:t>
            </a:r>
            <a:endParaRPr lang="es-ES_tradnl" sz="2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42459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EAC1956-BBED-49BB-959D-887698D684FC}"/>
              </a:ext>
            </a:extLst>
          </p:cNvPr>
          <p:cNvPicPr>
            <a:picLocks noChangeAspect="1"/>
          </p:cNvPicPr>
          <p:nvPr/>
        </p:nvPicPr>
        <p:blipFill rotWithShape="1">
          <a:blip r:embed="rId2"/>
          <a:srcRect t="8008" r="-1" b="7700"/>
          <a:stretch/>
        </p:blipFill>
        <p:spPr>
          <a:xfrm>
            <a:off x="3068" y="10"/>
            <a:ext cx="12188932" cy="6857990"/>
          </a:xfrm>
          <a:prstGeom prst="rect">
            <a:avLst/>
          </a:prstGeom>
        </p:spPr>
      </p:pic>
      <p:sp>
        <p:nvSpPr>
          <p:cNvPr id="43" name="CuadroTexto 42">
            <a:extLst>
              <a:ext uri="{FF2B5EF4-FFF2-40B4-BE49-F238E27FC236}">
                <a16:creationId xmlns:a16="http://schemas.microsoft.com/office/drawing/2014/main" id="{168EF59B-E223-47FD-BA20-030A78CC87DC}"/>
              </a:ext>
            </a:extLst>
          </p:cNvPr>
          <p:cNvSpPr txBox="1"/>
          <p:nvPr/>
        </p:nvSpPr>
        <p:spPr>
          <a:xfrm>
            <a:off x="224970" y="0"/>
            <a:ext cx="7699829" cy="646331"/>
          </a:xfrm>
          <a:prstGeom prst="rect">
            <a:avLst/>
          </a:prstGeom>
          <a:noFill/>
        </p:spPr>
        <p:txBody>
          <a:bodyPr wrap="square">
            <a:spAutoFit/>
          </a:bodyPr>
          <a:lstStyle/>
          <a:p>
            <a:r>
              <a:rPr lang="es-PA" sz="3600" b="1" dirty="0">
                <a:latin typeface="Times New Roman" panose="02020603050405020304" pitchFamily="18" charset="0"/>
                <a:ea typeface="Calibri" panose="020F0502020204030204" pitchFamily="34" charset="0"/>
              </a:rPr>
              <a:t>Definición de investigación cualitativa</a:t>
            </a:r>
            <a:endParaRPr lang="es-ES_tradnl" sz="3600" dirty="0"/>
          </a:p>
        </p:txBody>
      </p:sp>
      <p:sp>
        <p:nvSpPr>
          <p:cNvPr id="45" name="CuadroTexto 44">
            <a:extLst>
              <a:ext uri="{FF2B5EF4-FFF2-40B4-BE49-F238E27FC236}">
                <a16:creationId xmlns:a16="http://schemas.microsoft.com/office/drawing/2014/main" id="{0F22EDF3-72D4-4F53-898E-2B84387CD37F}"/>
              </a:ext>
            </a:extLst>
          </p:cNvPr>
          <p:cNvSpPr txBox="1"/>
          <p:nvPr/>
        </p:nvSpPr>
        <p:spPr>
          <a:xfrm>
            <a:off x="261257" y="738183"/>
            <a:ext cx="11582400" cy="3695499"/>
          </a:xfrm>
          <a:prstGeom prst="rect">
            <a:avLst/>
          </a:prstGeom>
          <a:solidFill>
            <a:schemeClr val="bg1">
              <a:alpha val="79000"/>
            </a:schemeClr>
          </a:solidFill>
        </p:spPr>
        <p:txBody>
          <a:bodyPr wrap="square">
            <a:spAutoFit/>
          </a:bodyPr>
          <a:lstStyle/>
          <a:p>
            <a:pPr indent="450215" algn="just">
              <a:lnSpc>
                <a:spcPct val="150000"/>
              </a:lnSpc>
              <a:spcAft>
                <a:spcPts val="800"/>
              </a:spcAft>
            </a:pPr>
            <a:r>
              <a:rPr lang="es-PA" sz="2200" dirty="0">
                <a:effectLst/>
                <a:latin typeface="Times New Roman" panose="02020603050405020304" pitchFamily="18" charset="0"/>
                <a:ea typeface="Calibri" panose="020F0502020204030204" pitchFamily="34" charset="0"/>
                <a:cs typeface="Times New Roman" panose="02020603050405020304" pitchFamily="18" charset="0"/>
              </a:rPr>
              <a:t>La aproximación etnográfica nos permite entrar en el espacio de los sujetos para examinar de una manera más íntima sus motivos y prácticas rituales.  Un ejemplo concreto de este acercamiento a la cultura es mi experiencia al convivir con los ngäbes en la comunidad de Soloy, comarca Ngäbe- Bugle durante el Festival Ngäbere, celebrado del 15 al 17 de julio de 2019, donde pude interactuar con algunos ancianos de esa comunidad, quienes accedieron a compartir sus saberes ancestrales sobre los mitos que son objeto de estudio en esta investigación.</a:t>
            </a:r>
          </a:p>
          <a:p>
            <a:pPr indent="450215" algn="just">
              <a:lnSpc>
                <a:spcPct val="150000"/>
              </a:lnSpc>
              <a:spcAft>
                <a:spcPts val="800"/>
              </a:spcAft>
            </a:pPr>
            <a:r>
              <a:rPr lang="es-PA" sz="2200" dirty="0">
                <a:effectLst/>
                <a:latin typeface="Times New Roman" panose="02020603050405020304" pitchFamily="18" charset="0"/>
                <a:ea typeface="Calibri" panose="020F0502020204030204" pitchFamily="34" charset="0"/>
                <a:cs typeface="Times New Roman" panose="02020603050405020304" pitchFamily="18" charset="0"/>
              </a:rPr>
              <a:t>A continuación reproduzco un fragmento de la transcripción de una de esas conversaciones:</a:t>
            </a:r>
            <a:endParaRPr lang="es-ES_tradnl"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6" name="CuadroTexto 45">
            <a:extLst>
              <a:ext uri="{FF2B5EF4-FFF2-40B4-BE49-F238E27FC236}">
                <a16:creationId xmlns:a16="http://schemas.microsoft.com/office/drawing/2014/main" id="{C4964A8A-1DF2-4374-8B7C-4ACEE6AC8FAD}"/>
              </a:ext>
            </a:extLst>
          </p:cNvPr>
          <p:cNvSpPr txBox="1"/>
          <p:nvPr/>
        </p:nvSpPr>
        <p:spPr>
          <a:xfrm>
            <a:off x="275772" y="4805870"/>
            <a:ext cx="11596914" cy="1631216"/>
          </a:xfrm>
          <a:prstGeom prst="rect">
            <a:avLst/>
          </a:prstGeom>
          <a:solidFill>
            <a:schemeClr val="bg1">
              <a:alpha val="69000"/>
            </a:schemeClr>
          </a:solidFill>
        </p:spPr>
        <p:txBody>
          <a:bodyPr wrap="square">
            <a:spAutoFit/>
          </a:bodyPr>
          <a:lstStyle/>
          <a:p>
            <a:pPr lvl="3" algn="just"/>
            <a:r>
              <a:rPr lang="es-ES_tradnl" sz="2000" dirty="0">
                <a:effectLst/>
                <a:latin typeface="Times New Roman" panose="02020603050405020304" pitchFamily="18" charset="0"/>
                <a:ea typeface="Calibri" panose="020F0502020204030204" pitchFamily="34" charset="0"/>
              </a:rPr>
              <a:t>A la orilla del río, acostada en su hamaca, la señora Isabela relata en ngäbere algunas de las historias míticas de su pueblo y su hija Isabelita las traduce. En el fondo se escucha el gruñido de los cerdos. Para introducir el tema sobre el mito de ‘el origen de la Danza y del Canto’, hablo sobre la tulivieja y la historia del gigante </a:t>
            </a:r>
            <a:r>
              <a:rPr lang="es-ES_tradnl" sz="2000" i="1" dirty="0">
                <a:effectLst/>
                <a:latin typeface="Times New Roman" panose="02020603050405020304" pitchFamily="18" charset="0"/>
                <a:ea typeface="Calibri" panose="020F0502020204030204" pitchFamily="34" charset="0"/>
              </a:rPr>
              <a:t>Jonga Krura</a:t>
            </a:r>
            <a:r>
              <a:rPr lang="es-ES_tradnl" sz="2000" dirty="0">
                <a:effectLst/>
                <a:latin typeface="Times New Roman" panose="02020603050405020304" pitchFamily="18" charset="0"/>
                <a:ea typeface="Calibri" panose="020F0502020204030204" pitchFamily="34" charset="0"/>
              </a:rPr>
              <a:t>, de la cual tenía conocimientos previos por una lectura que aparece en el libro </a:t>
            </a:r>
            <a:r>
              <a:rPr lang="es-ES_tradnl" sz="2000" i="1" dirty="0">
                <a:effectLst/>
                <a:latin typeface="Times New Roman" panose="02020603050405020304" pitchFamily="18" charset="0"/>
                <a:ea typeface="Calibri" panose="020F0502020204030204" pitchFamily="34" charset="0"/>
              </a:rPr>
              <a:t>Narraciones ngäbes</a:t>
            </a:r>
            <a:r>
              <a:rPr lang="es-ES_tradnl" sz="2000" dirty="0">
                <a:effectLst/>
                <a:latin typeface="Times New Roman" panose="02020603050405020304" pitchFamily="18" charset="0"/>
                <a:ea typeface="Calibri" panose="020F0502020204030204" pitchFamily="34" charset="0"/>
              </a:rPr>
              <a:t> de Javier Montezuma. </a:t>
            </a:r>
            <a:endParaRPr lang="es-ES_tradnl" sz="2000" dirty="0"/>
          </a:p>
        </p:txBody>
      </p:sp>
    </p:spTree>
    <p:extLst>
      <p:ext uri="{BB962C8B-B14F-4D97-AF65-F5344CB8AC3E}">
        <p14:creationId xmlns:p14="http://schemas.microsoft.com/office/powerpoint/2010/main" val="3454863508"/>
      </p:ext>
    </p:extLst>
  </p:cSld>
  <p:clrMapOvr>
    <a:masterClrMapping/>
  </p:clrMapOvr>
</p:sld>
</file>

<file path=ppt/theme/theme1.xml><?xml version="1.0" encoding="utf-8"?>
<a:theme xmlns:a="http://schemas.openxmlformats.org/drawingml/2006/main" name="SineVTI">
  <a:themeElements>
    <a:clrScheme name="AnalogousFromLightSeedRightStep">
      <a:dk1>
        <a:srgbClr val="000000"/>
      </a:dk1>
      <a:lt1>
        <a:srgbClr val="FFFFFF"/>
      </a:lt1>
      <a:dk2>
        <a:srgbClr val="1E3135"/>
      </a:dk2>
      <a:lt2>
        <a:srgbClr val="E2E3E8"/>
      </a:lt2>
      <a:accent1>
        <a:srgbClr val="A8A27B"/>
      </a:accent1>
      <a:accent2>
        <a:srgbClr val="97A86E"/>
      </a:accent2>
      <a:accent3>
        <a:srgbClr val="8BAA7D"/>
      </a:accent3>
      <a:accent4>
        <a:srgbClr val="72AE79"/>
      </a:accent4>
      <a:accent5>
        <a:srgbClr val="7CA994"/>
      </a:accent5>
      <a:accent6>
        <a:srgbClr val="70AAA7"/>
      </a:accent6>
      <a:hlink>
        <a:srgbClr val="6973AE"/>
      </a:hlink>
      <a:folHlink>
        <a:srgbClr val="7F7F7F"/>
      </a:folHlink>
    </a:clrScheme>
    <a:fontScheme name="Custom 49">
      <a:majorFont>
        <a:latin typeface="Posterama"/>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ineVTI" id="{8435B2A2-1BD5-4C05-93E5-3C5388B709E3}" vid="{0D704B13-63FE-4848-A298-6B7359B95653}"/>
    </a:ext>
  </a:extLst>
</a:theme>
</file>

<file path=docProps/app.xml><?xml version="1.0" encoding="utf-8"?>
<Properties xmlns="http://schemas.openxmlformats.org/officeDocument/2006/extended-properties" xmlns:vt="http://schemas.openxmlformats.org/officeDocument/2006/docPropsVTypes">
  <TotalTime>0</TotalTime>
  <Words>352</Words>
  <Application>Microsoft Office PowerPoint</Application>
  <PresentationFormat>Panorámica</PresentationFormat>
  <Paragraphs>6</Paragraphs>
  <Slides>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vt:i4>
      </vt:variant>
    </vt:vector>
  </HeadingPairs>
  <TitlesOfParts>
    <vt:vector size="8" baseType="lpstr">
      <vt:lpstr>Arial</vt:lpstr>
      <vt:lpstr>Avenir Next LT Pro</vt:lpstr>
      <vt:lpstr>Calibri</vt:lpstr>
      <vt:lpstr>Posterama</vt:lpstr>
      <vt:lpstr>Times New Roman</vt:lpstr>
      <vt:lpstr>SineVTI</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DORIS EDITH SANCHEZ ACEVEDO POLANCO</dc:creator>
  <cp:lastModifiedBy>DORIS EDITH SANCHEZ ACEVEDO POLANCO</cp:lastModifiedBy>
  <cp:revision>3</cp:revision>
  <dcterms:created xsi:type="dcterms:W3CDTF">2021-04-08T03:19:25Z</dcterms:created>
  <dcterms:modified xsi:type="dcterms:W3CDTF">2021-04-08T03:38:25Z</dcterms:modified>
</cp:coreProperties>
</file>