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2C4CB-8E0F-4E8C-9D56-94FB5CA0E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2FAFA7-F995-4B8C-BB63-5A30BFC74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1CE7A-FF51-4193-BF7B-8F999B8D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F0042C-F585-4E30-8928-C6B94969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6B765-7456-4308-8708-87A87509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734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B192E-1EF9-476F-90CD-D7D6AADE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2E6198-E56B-40B7-A167-3BA5D7B62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E6A03-73E8-4804-8D66-0FBC4C15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66BD8-EAD0-4A0D-9A82-4D824DBC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12D847-AE52-4A9E-9362-F89FC843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25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AF6D1A-F67C-4EAC-A18F-E24CAAA42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CA4718-9311-4850-96FE-6D335A9F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BF5EF-AAB4-42D8-9A68-616973EFF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DE05F-C90B-4F16-A3E2-1F9455D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52A3F-6530-44EC-AE42-5F8A1453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39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B5B56-FAF5-41F4-9978-F64F9FBB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AD38CC-235E-4B6E-8121-06D7F2D4A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5B02E8-C785-44AD-84B1-26FB0065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DDF7E5-2D40-4772-B6A9-8B1E436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26C2D2-8BF9-43A8-A6BA-754892FF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65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475D0-2DD1-4B48-8E9A-F62B2669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72E47F-711C-4A37-9924-444C12B36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20509F-EC25-492D-92D1-F98D5DE6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A3C810-DC03-405A-8E30-BBC439FD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8AAF2-3D42-4895-BFCD-0FBA6896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643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E5A60-B88C-44DA-BCD1-89A8DC63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D2033D-BDE0-4EBE-9DDB-E3A260E1C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447EC-460C-438A-9E13-4E2B512EF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E3BC2E-D8FF-4212-9979-6516A8D2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787997-B7D6-4E33-931E-12F26F0A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BE1412-0EE0-4A34-8111-0369433A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092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2781C-A375-4B85-9FA5-C2C03778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C771DC-5CAE-45FA-AF95-9558A154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3631CE-0CDF-40AF-8012-0B8F81597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CC913E-48C0-4522-ADF6-EDD371FC3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BC9E08-14E5-4F90-9417-C885F92D6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1127E3-7C5B-4347-98C3-1175C761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E55B08-B782-4994-8615-1D0FD5B3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3AA226-F349-4CDE-B261-547EB0F7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39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3FC98-4608-436F-875E-42DA34CD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D417D3-9B89-403A-8409-606DD655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CEEFC5-6BA3-46C7-BE4A-C9229978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412C4A-DD0D-4F43-B5EE-B12DBA77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408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8DCDCC-4927-40F1-AF73-62E44517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14DD66-8E50-440A-B6A8-911914F4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8776BF-ED6C-4715-975C-355D9030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382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7CACF-1859-450A-96D3-D2A4E19F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9C1EC3-4FCF-41AA-8027-290331A9F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CDBFD6-3DFB-4810-937D-44EAAFA6A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2A17C0-8602-404D-A343-9BCBEE97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F1C617-018D-4048-A2C9-12898484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16CCD5-33EF-4C6D-8B8D-B351F4DE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716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441C4-CD82-46A8-89DF-09AE4B04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8012EC-98E7-4767-8989-8FBB348E8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4F9436-EDAB-453E-82CB-8DE71DBE9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EEA920-8947-4DF8-A0BB-3049E634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D1E179-7DA9-44FB-B42C-F5D13B07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E58CD7-D5BD-4BE4-A1E7-DDFE4FBA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892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36344F-49A9-4B3A-BB5C-88492A5C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A15AC1-E073-4BE9-A479-57A16D43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C4BD09-5B09-48E2-84A8-2E882C0AF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4DF7-2D03-41D8-81F7-77311F16601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DC859-8A32-486B-8674-27F24261B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A97EA-7FB9-420C-BD04-84C5B3BC1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F28A-0825-4DC3-B03D-CB9C27C08B9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002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3517C-7A5D-4A24-8371-B232A037E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885" y="280535"/>
            <a:ext cx="9144000" cy="1504723"/>
          </a:xfrm>
        </p:spPr>
        <p:txBody>
          <a:bodyPr>
            <a:normAutofit fontScale="90000"/>
          </a:bodyPr>
          <a:lstStyle/>
          <a:p>
            <a:r>
              <a:rPr lang="es-PA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HIPÓTESIS</a:t>
            </a:r>
            <a:b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D38869-71BA-40D0-9A1D-815CBFF99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029" y="1016000"/>
            <a:ext cx="11117942" cy="5442857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_trad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"La noche de las aves" el mito del colibrí, utilizado para ficcionalizar el hecho histórico de la invasión y la canción de Anacaona simbolizan el presagio de la agresión estadounidense; la danza ritual que se narra en </a:t>
            </a:r>
            <a:r>
              <a:rPr lang="es-P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tiene el propósito de dar a conocer la cosmovisión del ngäbe y desmitificar los prejuicios instalados desde la época colonial.  </a:t>
            </a:r>
            <a:endParaRPr lang="es-ES_tradn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ambas obras perviven poderes, comprendidos como personificaciones del colonizador, que ejercen su dominio sobre los más débiles. Estas personificaciones pasan de colonizador/ colonizado a estadounidenses/ panameños en "La noche de las aves" y a suliás/ ngäbes en </a:t>
            </a:r>
            <a:r>
              <a:rPr lang="es-P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mito ngäbe, la música, la danza, el cine y la pintura dialogan con la narrativa de “La noche de las aves” y de </a:t>
            </a:r>
            <a:r>
              <a:rPr lang="es-P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fluyendo desde lo ancestral hasta lo moderno e interactuando con ritmos armónicos y opuestos.</a:t>
            </a:r>
            <a:endParaRPr lang="es-ES_tradn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1088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de Office</vt:lpstr>
      <vt:lpstr>HIPÓTESIS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HIPÓTESIS </dc:title>
  <dc:creator>DORIS EDITH SANCHEZ ACEVEDO POLANCO</dc:creator>
  <cp:lastModifiedBy>DORIS EDITH SANCHEZ ACEVEDO POLANCO</cp:lastModifiedBy>
  <cp:revision>2</cp:revision>
  <dcterms:created xsi:type="dcterms:W3CDTF">2021-04-09T00:53:25Z</dcterms:created>
  <dcterms:modified xsi:type="dcterms:W3CDTF">2021-04-09T00:55:52Z</dcterms:modified>
</cp:coreProperties>
</file>