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24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5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53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22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10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22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69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08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3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44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12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4/8/2021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247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DB333E-301B-47A3-A00F-5B48D5C5B5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282" b="9663"/>
          <a:stretch/>
        </p:blipFill>
        <p:spPr>
          <a:xfrm>
            <a:off x="0" y="12"/>
            <a:ext cx="12191980" cy="685798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560982-119B-46C5-BEF3-5EBB8B1A0C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726" y="1973942"/>
            <a:ext cx="4320227" cy="2395117"/>
          </a:xfrm>
        </p:spPr>
        <p:txBody>
          <a:bodyPr>
            <a:normAutofit/>
          </a:bodyPr>
          <a:lstStyle/>
          <a:p>
            <a:r>
              <a:rPr lang="es-PA" sz="3700" b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Descripción de la investigación documental</a:t>
            </a:r>
            <a:endParaRPr lang="es-ES_tradnl" sz="3700" dirty="0">
              <a:solidFill>
                <a:srgbClr val="FFFFFF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1CA1DB2-60BE-438E-B508-679DBBBD2065}"/>
              </a:ext>
            </a:extLst>
          </p:cNvPr>
          <p:cNvSpPr txBox="1"/>
          <p:nvPr/>
        </p:nvSpPr>
        <p:spPr>
          <a:xfrm>
            <a:off x="5965370" y="179249"/>
            <a:ext cx="622663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Es un procedimiento científico, un proceso sistemático de indagación, recolección, organización, análisis e interpretación de información o datos en torno a un determinado tema. Tiene la particularidad de utilizar como una fuente primaria el documento escrito en sus diferentes formas: 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bg1"/>
                </a:solidFill>
              </a:rPr>
              <a:t>Las fuentes impresas</a:t>
            </a:r>
            <a:r>
              <a:rPr lang="es-ES" sz="2400" dirty="0">
                <a:solidFill>
                  <a:schemeClr val="bg1"/>
                </a:solidFill>
              </a:rPr>
              <a:t>: libros enciclopedias, revistas, periódicos, diccionarios, monografías, tesis y otros documentos.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bg1"/>
                </a:solidFill>
              </a:rPr>
              <a:t>Las electrónicas</a:t>
            </a:r>
            <a:r>
              <a:rPr lang="es-ES" sz="2400" dirty="0">
                <a:solidFill>
                  <a:schemeClr val="bg1"/>
                </a:solidFill>
              </a:rPr>
              <a:t>: correos electrónicos, páginas Web, revistas y periódicos en línea.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b="1" dirty="0">
                <a:solidFill>
                  <a:schemeClr val="bg1"/>
                </a:solidFill>
              </a:rPr>
              <a:t>Documentos audiovisuales</a:t>
            </a:r>
            <a:r>
              <a:rPr lang="es-ES" sz="2400" dirty="0">
                <a:solidFill>
                  <a:schemeClr val="bg1"/>
                </a:solidFill>
              </a:rPr>
              <a:t>: mapas, fotografías, ilustraciones, videos, programas de radio y de televisión, canciones, y otros tipos de grabaciones. (Maradiaga, 2015, p. 22)</a:t>
            </a:r>
          </a:p>
          <a:p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311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382441"/>
      </a:dk2>
      <a:lt2>
        <a:srgbClr val="E8E7E2"/>
      </a:lt2>
      <a:accent1>
        <a:srgbClr val="6E81EE"/>
      </a:accent1>
      <a:accent2>
        <a:srgbClr val="784EEB"/>
      </a:accent2>
      <a:accent3>
        <a:srgbClr val="C66EEE"/>
      </a:accent3>
      <a:accent4>
        <a:srgbClr val="EB4EDA"/>
      </a:accent4>
      <a:accent5>
        <a:srgbClr val="EE6EAB"/>
      </a:accent5>
      <a:accent6>
        <a:srgbClr val="EB4E58"/>
      </a:accent6>
      <a:hlink>
        <a:srgbClr val="8B8354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Times New Roman</vt:lpstr>
      <vt:lpstr>Wingdings 2</vt:lpstr>
      <vt:lpstr>DividendVTI</vt:lpstr>
      <vt:lpstr>Descripción de la investigación documental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Descripción de la investigación documental</dc:title>
  <dc:creator>DORIS EDITH SANCHEZ ACEVEDO POLANCO</dc:creator>
  <cp:lastModifiedBy>DORIS EDITH SANCHEZ ACEVEDO POLANCO</cp:lastModifiedBy>
  <cp:revision>2</cp:revision>
  <dcterms:created xsi:type="dcterms:W3CDTF">2021-04-08T11:58:51Z</dcterms:created>
  <dcterms:modified xsi:type="dcterms:W3CDTF">2021-04-08T12:12:37Z</dcterms:modified>
</cp:coreProperties>
</file>