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85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9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8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8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2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9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Hilos de fibra óptica">
            <a:extLst>
              <a:ext uri="{FF2B5EF4-FFF2-40B4-BE49-F238E27FC236}">
                <a16:creationId xmlns:a16="http://schemas.microsoft.com/office/drawing/2014/main" id="{FD972E6C-710B-4FA3-A309-7100203C7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90" b="166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B5D07F4-6D91-4123-9BD8-6121EB692B97}"/>
              </a:ext>
            </a:extLst>
          </p:cNvPr>
          <p:cNvSpPr txBox="1"/>
          <p:nvPr/>
        </p:nvSpPr>
        <p:spPr>
          <a:xfrm>
            <a:off x="0" y="268905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Técnicas </a:t>
            </a:r>
            <a:r>
              <a:rPr lang="es-ES_tradnl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y herramientas de la </a:t>
            </a:r>
            <a:r>
              <a:rPr lang="es-PA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 investigación cualitativa</a:t>
            </a:r>
            <a:endParaRPr lang="es-ES_tradnl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B4F10D-04B4-4E82-A9AE-1417BA689A0A}"/>
              </a:ext>
            </a:extLst>
          </p:cNvPr>
          <p:cNvSpPr txBox="1"/>
          <p:nvPr/>
        </p:nvSpPr>
        <p:spPr>
          <a:xfrm>
            <a:off x="395515" y="1622363"/>
            <a:ext cx="5032828" cy="505266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es-P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Grupo de discusión</a:t>
            </a:r>
            <a:r>
              <a:rPr lang="es-P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Definir el problema </a:t>
            </a:r>
            <a:endParaRPr lang="es-ES_trad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Seleccionar a los participantes </a:t>
            </a:r>
            <a:endParaRPr lang="es-ES_trad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el número necesario de grupos </a:t>
            </a:r>
            <a:endParaRPr lang="es-ES_trad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Preparar la mecánica del estudio </a:t>
            </a:r>
            <a:endParaRPr lang="es-ES_trad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Preparar los materiales para el grupo de enfoque</a:t>
            </a:r>
            <a:endParaRPr lang="es-ES_trad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Dirigir la sesión</a:t>
            </a:r>
            <a:endParaRPr lang="es-ES_trad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la información y preparar un resumen</a:t>
            </a:r>
            <a:endParaRPr lang="es-ES_tradn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A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12" name="WhatsApp Video 2021-04-07 at 11.34.41 PM">
            <a:hlinkClick r:id="" action="ppaction://media"/>
            <a:extLst>
              <a:ext uri="{FF2B5EF4-FFF2-40B4-BE49-F238E27FC236}">
                <a16:creationId xmlns:a16="http://schemas.microsoft.com/office/drawing/2014/main" id="{BD9C8986-E4F7-41F9-BC73-1FD09759BB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4589" y="2341064"/>
            <a:ext cx="6096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3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smaticVTI">
  <a:themeElements>
    <a:clrScheme name="AnalogousFromRegularSeedRightStep">
      <a:dk1>
        <a:srgbClr val="000000"/>
      </a:dk1>
      <a:lt1>
        <a:srgbClr val="FFFFFF"/>
      </a:lt1>
      <a:dk2>
        <a:srgbClr val="3B2321"/>
      </a:dk2>
      <a:lt2>
        <a:srgbClr val="E8E4E2"/>
      </a:lt2>
      <a:accent1>
        <a:srgbClr val="4DA4C3"/>
      </a:accent1>
      <a:accent2>
        <a:srgbClr val="3B61B1"/>
      </a:accent2>
      <a:accent3>
        <a:srgbClr val="584DC3"/>
      </a:accent3>
      <a:accent4>
        <a:srgbClr val="783BB1"/>
      </a:accent4>
      <a:accent5>
        <a:srgbClr val="BB4DC3"/>
      </a:accent5>
      <a:accent6>
        <a:srgbClr val="B13B88"/>
      </a:accent6>
      <a:hlink>
        <a:srgbClr val="BF613F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Panorámica</PresentationFormat>
  <Paragraphs>10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Aharoni</vt:lpstr>
      <vt:lpstr>Arial</vt:lpstr>
      <vt:lpstr>Avenir Next LT Pro</vt:lpstr>
      <vt:lpstr>Calibri</vt:lpstr>
      <vt:lpstr>Times New Roman</vt:lpstr>
      <vt:lpstr>PrismaticVTI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DORIS EDITH SANCHEZ ACEVEDO POLANCO</dc:creator>
  <cp:lastModifiedBy>DORIS EDITH SANCHEZ ACEVEDO POLANCO</cp:lastModifiedBy>
  <cp:revision>3</cp:revision>
  <dcterms:created xsi:type="dcterms:W3CDTF">2021-04-08T04:23:49Z</dcterms:created>
  <dcterms:modified xsi:type="dcterms:W3CDTF">2021-04-08T04:37:25Z</dcterms:modified>
</cp:coreProperties>
</file>