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54150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4940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095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43033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2275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6131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92756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5757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6718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025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3101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2936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1029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086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3599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0865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DBE76-D166-4F8F-93A6-B277683EC298}" type="datetimeFigureOut">
              <a:rPr lang="es-PA" smtClean="0"/>
              <a:t>06/21/2021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50FF59-1FC0-487A-9665-532E5A48772D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93713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EBDE7-7C7D-40D0-8168-8A7C9D25F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972"/>
            <a:ext cx="9144000" cy="945588"/>
          </a:xfrm>
        </p:spPr>
        <p:txBody>
          <a:bodyPr>
            <a:normAutofit fontScale="90000"/>
          </a:bodyPr>
          <a:lstStyle/>
          <a:p>
            <a:pPr algn="just"/>
            <a:r>
              <a:rPr lang="es-MX" sz="3100" b="1" dirty="0"/>
              <a:t>Kahoot</a:t>
            </a:r>
            <a:br>
              <a:rPr lang="es-MX" sz="2000" b="1" dirty="0"/>
            </a:br>
            <a:br>
              <a:rPr lang="es-MX" sz="2000" b="1" dirty="0"/>
            </a:br>
            <a:r>
              <a:rPr lang="es-MX" sz="2200" dirty="0">
                <a:solidFill>
                  <a:srgbClr val="202124"/>
                </a:solidFill>
                <a:latin typeface="arial" panose="020B0604020202020204" pitchFamily="34" charset="0"/>
              </a:rPr>
              <a:t>E</a:t>
            </a:r>
            <a:r>
              <a:rPr lang="es-MX" sz="22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s-MX" sz="2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el nombre que recibe este servicio web de educación social y gamificada, es decir, que se comporta como un juego, recompensando a quienes progresan en las respuestas con una mayor puntuación que les catapulta a lo más alto del ranking</a:t>
            </a:r>
            <a:endParaRPr lang="es-PA" sz="22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BD3136-4C06-4AA6-9C38-DA010468D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6765" y="2385390"/>
            <a:ext cx="9144000" cy="2690193"/>
          </a:xfrm>
        </p:spPr>
        <p:txBody>
          <a:bodyPr>
            <a:normAutofit lnSpcReduction="10000"/>
          </a:bodyPr>
          <a:lstStyle/>
          <a:p>
            <a:endParaRPr lang="es-MX" b="1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endParaRPr lang="es-MX" b="1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endParaRPr lang="es-MX" b="1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s-MX" sz="20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Kahoot</a:t>
            </a:r>
            <a:r>
              <a:rPr lang="es-MX" sz="2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es una herramienta lúdica </a:t>
            </a:r>
            <a:r>
              <a:rPr lang="es-MX" sz="20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que</a:t>
            </a:r>
            <a:r>
              <a:rPr lang="es-MX" sz="2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aporta efectos positivos a los profesores y a los alumnos. El aprendizaje basado en el juego fomenta el estudio y </a:t>
            </a:r>
            <a:r>
              <a:rPr lang="es-MX" sz="20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las</a:t>
            </a:r>
            <a:r>
              <a:rPr lang="es-MX" sz="2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ganas de aprender más en los estudiantes porque les entretiene y les satisface, estimulando su curiosidad y animándoles a superarse y a confiar más en ellos mismos.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5880806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104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</vt:lpstr>
      <vt:lpstr>Trebuchet MS</vt:lpstr>
      <vt:lpstr>Wingdings 3</vt:lpstr>
      <vt:lpstr>Faceta</vt:lpstr>
      <vt:lpstr>Kahoot  Es el nombre que recibe este servicio web de educación social y gamificada, es decir, que se comporta como un juego, recompensando a quienes progresan en las respuestas con una mayor puntuación que les catapulta a lo más alto del ranking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Kahoot  Es el nombre que recibe este servicio web de educación social y gamificada, es decir, que se comporta como un juego, recompensando a quienes progresan en las respuestas con una mayor puntuación que les catapulta a lo más alto del ranking</dc:title>
  <dc:creator>victorhugosuazo0811@gmail.com</dc:creator>
  <cp:lastModifiedBy>victorhugosuazo0811@gmail.com</cp:lastModifiedBy>
  <cp:revision>2</cp:revision>
  <dcterms:created xsi:type="dcterms:W3CDTF">2021-06-22T00:56:07Z</dcterms:created>
  <dcterms:modified xsi:type="dcterms:W3CDTF">2021-06-22T01:08:31Z</dcterms:modified>
</cp:coreProperties>
</file>