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3" r:id="rId1"/>
  </p:sldMasterIdLst>
  <p:sldIdLst>
    <p:sldId id="256" r:id="rId2"/>
    <p:sldId id="257" r:id="rId3"/>
    <p:sldId id="258" r:id="rId4"/>
    <p:sldId id="259" r:id="rId5"/>
    <p:sldId id="2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it-IT" dirty="0"/>
              <a:t>CLASSI PRIME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7.4722482638888893E-2"/>
          <c:y val="0.15309259259259259"/>
          <c:w val="0.87986089238845144"/>
          <c:h val="0.73111111111111116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Foglio1!$A$1:$A$7</c:f>
              <c:strCache>
                <c:ptCount val="7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Foglio1!$B$1:$B$7</c:f>
              <c:numCache>
                <c:formatCode>0%</c:formatCode>
                <c:ptCount val="7"/>
                <c:pt idx="0">
                  <c:v>7.575757575757576E-2</c:v>
                </c:pt>
                <c:pt idx="1">
                  <c:v>0.19696969696969696</c:v>
                </c:pt>
                <c:pt idx="2">
                  <c:v>0.29545454545454547</c:v>
                </c:pt>
                <c:pt idx="3">
                  <c:v>0.35606060606060608</c:v>
                </c:pt>
                <c:pt idx="4">
                  <c:v>7.575757575757576E-2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E6-4F8B-BCFC-EA7F2A000D9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00331951"/>
        <c:axId val="200339023"/>
      </c:barChart>
      <c:catAx>
        <c:axId val="200331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0339023"/>
        <c:crosses val="autoZero"/>
        <c:auto val="1"/>
        <c:lblAlgn val="ctr"/>
        <c:lblOffset val="100"/>
        <c:noMultiLvlLbl val="0"/>
      </c:catAx>
      <c:valAx>
        <c:axId val="20033902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003319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600" b="1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it-IT" dirty="0"/>
              <a:t>CLASSI SECONDE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Foglio1!$A$1:$A$7</c:f>
              <c:strCache>
                <c:ptCount val="7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Foglio1!$B$1:$B$7</c:f>
              <c:numCache>
                <c:formatCode>0%</c:formatCode>
                <c:ptCount val="7"/>
                <c:pt idx="0">
                  <c:v>8.4507042253521125E-2</c:v>
                </c:pt>
                <c:pt idx="1">
                  <c:v>0.11971830985915492</c:v>
                </c:pt>
                <c:pt idx="2">
                  <c:v>0.352112676056338</c:v>
                </c:pt>
                <c:pt idx="3">
                  <c:v>0.28169014084507044</c:v>
                </c:pt>
                <c:pt idx="4">
                  <c:v>0.15492957746478872</c:v>
                </c:pt>
                <c:pt idx="5">
                  <c:v>0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6A-4601-AFBD-B1B66E960F0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134381007"/>
        <c:axId val="2134383503"/>
      </c:barChart>
      <c:catAx>
        <c:axId val="2134381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34383503"/>
        <c:crosses val="autoZero"/>
        <c:auto val="1"/>
        <c:lblAlgn val="ctr"/>
        <c:lblOffset val="100"/>
        <c:noMultiLvlLbl val="0"/>
      </c:catAx>
      <c:valAx>
        <c:axId val="2134383503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1343810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600" b="1"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it-IT"/>
              <a:t>CLASSI TERZE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Foglio1!$A$1:$A$7</c:f>
              <c:strCache>
                <c:ptCount val="7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Foglio1!$B$1:$B$7</c:f>
              <c:numCache>
                <c:formatCode>0%</c:formatCode>
                <c:ptCount val="7"/>
                <c:pt idx="0">
                  <c:v>0.13178294573643412</c:v>
                </c:pt>
                <c:pt idx="1">
                  <c:v>0.11627906976744186</c:v>
                </c:pt>
                <c:pt idx="2">
                  <c:v>0.26356589147286824</c:v>
                </c:pt>
                <c:pt idx="3">
                  <c:v>0.27131782945736432</c:v>
                </c:pt>
                <c:pt idx="4">
                  <c:v>0.21705426356589147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EB-49A4-8820-E63EFA1C148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11438287"/>
        <c:axId val="211425391"/>
      </c:barChart>
      <c:catAx>
        <c:axId val="21143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1425391"/>
        <c:crosses val="autoZero"/>
        <c:auto val="1"/>
        <c:lblAlgn val="ctr"/>
        <c:lblOffset val="100"/>
        <c:noMultiLvlLbl val="0"/>
      </c:catAx>
      <c:valAx>
        <c:axId val="211425391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114382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600" b="1"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CLASSI A CONFRONTO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CLASSI PRIME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7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Foglio1!$B$2:$B$8</c:f>
              <c:numCache>
                <c:formatCode>0%</c:formatCode>
                <c:ptCount val="7"/>
                <c:pt idx="0">
                  <c:v>7.575757575757576E-2</c:v>
                </c:pt>
                <c:pt idx="1">
                  <c:v>0.19696969696969696</c:v>
                </c:pt>
                <c:pt idx="2">
                  <c:v>0.29545454545454547</c:v>
                </c:pt>
                <c:pt idx="3">
                  <c:v>0.35606060606060608</c:v>
                </c:pt>
                <c:pt idx="4">
                  <c:v>7.575757575757576E-2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03-4B37-8A12-3AB7FF8E9D07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CLASSI SECONDE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7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Foglio1!$C$2:$C$8</c:f>
              <c:numCache>
                <c:formatCode>0%</c:formatCode>
                <c:ptCount val="7"/>
                <c:pt idx="0">
                  <c:v>8.4507042253521125E-2</c:v>
                </c:pt>
                <c:pt idx="1">
                  <c:v>0.11971830985915492</c:v>
                </c:pt>
                <c:pt idx="2">
                  <c:v>0.352112676056338</c:v>
                </c:pt>
                <c:pt idx="3">
                  <c:v>0.28169014084507044</c:v>
                </c:pt>
                <c:pt idx="4">
                  <c:v>0.15492957746478872</c:v>
                </c:pt>
                <c:pt idx="5">
                  <c:v>0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03-4B37-8A12-3AB7FF8E9D07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CLASSI TERZE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7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NC</c:v>
                </c:pt>
              </c:strCache>
            </c:strRef>
          </c:cat>
          <c:val>
            <c:numRef>
              <c:f>Foglio1!$D$2:$D$8</c:f>
              <c:numCache>
                <c:formatCode>0%</c:formatCode>
                <c:ptCount val="7"/>
                <c:pt idx="0">
                  <c:v>0.13178294573643412</c:v>
                </c:pt>
                <c:pt idx="1">
                  <c:v>0.11627906976744186</c:v>
                </c:pt>
                <c:pt idx="2">
                  <c:v>0.26356589147286824</c:v>
                </c:pt>
                <c:pt idx="3">
                  <c:v>0.27131782945736432</c:v>
                </c:pt>
                <c:pt idx="4">
                  <c:v>0.21705426356589147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03-4B37-8A12-3AB7FF8E9D0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22720239"/>
        <c:axId val="722733967"/>
      </c:barChart>
      <c:catAx>
        <c:axId val="722720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22733967"/>
        <c:crosses val="autoZero"/>
        <c:auto val="1"/>
        <c:lblAlgn val="ctr"/>
        <c:lblOffset val="100"/>
        <c:noMultiLvlLbl val="0"/>
      </c:catAx>
      <c:valAx>
        <c:axId val="722733967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22720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31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988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3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598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561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1172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2634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13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44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38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7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50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7280" y="1092200"/>
            <a:ext cx="10058400" cy="325831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9600" dirty="0">
                <a:solidFill>
                  <a:schemeClr val="accent2">
                    <a:lumMod val="75000"/>
                  </a:schemeClr>
                </a:solidFill>
                <a:latin typeface="AR DARLING" panose="02000000000000000000" pitchFamily="2" charset="0"/>
              </a:rPr>
              <a:t>ESITI FINALI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97280" y="4655312"/>
            <a:ext cx="10058400" cy="1143000"/>
          </a:xfrm>
          <a:noFill/>
        </p:spPr>
        <p:txBody>
          <a:bodyPr>
            <a:noAutofit/>
          </a:bodyPr>
          <a:lstStyle/>
          <a:p>
            <a:pPr algn="ctr"/>
            <a:r>
              <a:rPr lang="it-IT" sz="3200" b="1" dirty="0">
                <a:solidFill>
                  <a:schemeClr val="accent2">
                    <a:lumMod val="75000"/>
                  </a:schemeClr>
                </a:solidFill>
                <a:latin typeface="Frankfurter Venetian TT" panose="040B0500000000000000" pitchFamily="82" charset="0"/>
              </a:rPr>
              <a:t>SCUOLA SECONDARIA DI PRIMO GRADO</a:t>
            </a:r>
          </a:p>
          <a:p>
            <a:pPr algn="ctr"/>
            <a:r>
              <a:rPr lang="it-IT" sz="3200" b="1" dirty="0">
                <a:solidFill>
                  <a:schemeClr val="accent2">
                    <a:lumMod val="75000"/>
                  </a:schemeClr>
                </a:solidFill>
                <a:latin typeface="Frankfurter Venetian TT" panose="040B0500000000000000" pitchFamily="82" charset="0"/>
              </a:rPr>
              <a:t>A.S. 2020/2021</a:t>
            </a:r>
          </a:p>
        </p:txBody>
      </p:sp>
    </p:spTree>
    <p:extLst>
      <p:ext uri="{BB962C8B-B14F-4D97-AF65-F5344CB8AC3E}">
        <p14:creationId xmlns:p14="http://schemas.microsoft.com/office/powerpoint/2010/main" val="1745811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2120900" y="1721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DI PRIMO GRADO - A.S. 2020/2021 – ESITI FINALI</a:t>
            </a:r>
          </a:p>
        </p:txBody>
      </p:sp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0258712"/>
              </p:ext>
            </p:extLst>
          </p:nvPr>
        </p:nvGraphicFramePr>
        <p:xfrm>
          <a:off x="304250" y="664346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251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1739463"/>
              </p:ext>
            </p:extLst>
          </p:nvPr>
        </p:nvGraphicFramePr>
        <p:xfrm>
          <a:off x="304250" y="7493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EDD9DA77-A77F-48A9-B2B7-2DF18CE7387F}"/>
              </a:ext>
            </a:extLst>
          </p:cNvPr>
          <p:cNvSpPr/>
          <p:nvPr/>
        </p:nvSpPr>
        <p:spPr>
          <a:xfrm>
            <a:off x="2120900" y="1721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DI PRIMO GRADO - A.S. 2020/2021 – ESITI FINALI</a:t>
            </a:r>
          </a:p>
        </p:txBody>
      </p:sp>
    </p:spTree>
    <p:extLst>
      <p:ext uri="{BB962C8B-B14F-4D97-AF65-F5344CB8AC3E}">
        <p14:creationId xmlns:p14="http://schemas.microsoft.com/office/powerpoint/2010/main" val="2484228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2685717"/>
              </p:ext>
            </p:extLst>
          </p:nvPr>
        </p:nvGraphicFramePr>
        <p:xfrm>
          <a:off x="304250" y="7747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E3780783-94A5-4DDB-889A-0FA5DC6CB6F7}"/>
              </a:ext>
            </a:extLst>
          </p:cNvPr>
          <p:cNvSpPr/>
          <p:nvPr/>
        </p:nvSpPr>
        <p:spPr>
          <a:xfrm>
            <a:off x="2120900" y="1721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DI PRIMO GRADO - A.S. 2020/2021 – ESITI FINALI</a:t>
            </a:r>
          </a:p>
        </p:txBody>
      </p:sp>
    </p:spTree>
    <p:extLst>
      <p:ext uri="{BB962C8B-B14F-4D97-AF65-F5344CB8AC3E}">
        <p14:creationId xmlns:p14="http://schemas.microsoft.com/office/powerpoint/2010/main" val="3665311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3460408"/>
              </p:ext>
            </p:extLst>
          </p:nvPr>
        </p:nvGraphicFramePr>
        <p:xfrm>
          <a:off x="304250" y="8382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19A0F841-1813-4152-A988-20B79DB2675F}"/>
              </a:ext>
            </a:extLst>
          </p:cNvPr>
          <p:cNvSpPr/>
          <p:nvPr/>
        </p:nvSpPr>
        <p:spPr>
          <a:xfrm>
            <a:off x="2120900" y="1721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DI PRIMO GRADO - A.S. 2020/2021 – ESITI FINALI</a:t>
            </a:r>
          </a:p>
        </p:txBody>
      </p:sp>
    </p:spTree>
    <p:extLst>
      <p:ext uri="{BB962C8B-B14F-4D97-AF65-F5344CB8AC3E}">
        <p14:creationId xmlns:p14="http://schemas.microsoft.com/office/powerpoint/2010/main" val="356620904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84</TotalTime>
  <Words>77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 DARLING</vt:lpstr>
      <vt:lpstr>Calibri</vt:lpstr>
      <vt:lpstr>Calibri Light</vt:lpstr>
      <vt:lpstr>Frankfurter Venetian TT</vt:lpstr>
      <vt:lpstr>Retrospettivo</vt:lpstr>
      <vt:lpstr>ESITI FINALI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CERTIFICAZIONE DELLE COMPETENZE</dc:title>
  <dc:creator>pro2544</dc:creator>
  <cp:lastModifiedBy>rosaria</cp:lastModifiedBy>
  <cp:revision>10</cp:revision>
  <dcterms:created xsi:type="dcterms:W3CDTF">2020-06-24T08:39:51Z</dcterms:created>
  <dcterms:modified xsi:type="dcterms:W3CDTF">2021-06-22T20:14:48Z</dcterms:modified>
</cp:coreProperties>
</file>