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99039-3726-4152-8463-5D488271D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603512"/>
            <a:ext cx="7315200" cy="2764669"/>
          </a:xfrm>
        </p:spPr>
        <p:txBody>
          <a:bodyPr/>
          <a:lstStyle/>
          <a:p>
            <a:pPr algn="ctr"/>
            <a:r>
              <a:rPr lang="es-ES" dirty="0"/>
              <a:t>INTEGRALES POR PARTES </a:t>
            </a:r>
            <a:endParaRPr lang="es-CO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2BD142A-1456-4E13-A21D-520B4AAD4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2"/>
    </mc:Choice>
    <mc:Fallback>
      <p:transition spd="slow" advTm="9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B7484-4356-47C7-91AD-B1691C23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Formula </a:t>
            </a:r>
            <a:endParaRPr lang="es-CO" dirty="0"/>
          </a:p>
        </p:txBody>
      </p:sp>
      <p:pic>
        <p:nvPicPr>
          <p:cNvPr id="1026" name="Picture 2" descr="\displaystyle\int u\cdot {v}'dx=u\cdot v-\int {u}'\cdot v\, dx">
            <a:extLst>
              <a:ext uri="{FF2B5EF4-FFF2-40B4-BE49-F238E27FC236}">
                <a16:creationId xmlns:a16="http://schemas.microsoft.com/office/drawing/2014/main" id="{C2DAAF2F-3634-41D0-A4A8-6099FDCB4C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27"/>
            <a:ext cx="4638261" cy="7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61ADCF8-02AD-473F-8CFE-9CE42D621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03"/>
    </mc:Choice>
    <mc:Fallback>
      <p:transition spd="slow" advTm="25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DA690-D392-44C5-A0AF-2A1C9A34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Método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75E16-ADED-4B86-9908-1D5BCD69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integrando debe ser un producto de dos factores.</a:t>
            </a:r>
          </a:p>
          <a:p>
            <a:pPr algn="just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Uno de los factores será </a:t>
            </a:r>
            <a:r>
              <a:rPr lang="es-ES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 el otro será </a:t>
            </a:r>
            <a:r>
              <a:rPr lang="es-ES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dv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calcula </a:t>
            </a:r>
            <a:r>
              <a:rPr lang="es-ES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derivando </a:t>
            </a:r>
            <a:r>
              <a:rPr lang="es-ES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 se calcula </a:t>
            </a:r>
            <a:r>
              <a:rPr lang="es-ES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integrando </a:t>
            </a:r>
            <a:r>
              <a:rPr lang="es-ES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dv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aplica la fórmula.</a:t>
            </a:r>
          </a:p>
          <a:p>
            <a:endParaRPr lang="es-CO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5FDF885-7F82-4FA9-877E-5627F146D7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2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40"/>
    </mc:Choice>
    <mc:Fallback>
      <p:transition spd="slow" advTm="23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DD30A-7C13-42A3-A3A6-D468B087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Consejos para resolver una integral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C09B4-02E6-4CB6-9152-986BDB24F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1) Escoger adecuadamente </a:t>
            </a:r>
            <a:r>
              <a:rPr lang="es-ES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</a:t>
            </a:r>
            <a:r>
              <a:rPr lang="es-ES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y </a:t>
            </a:r>
            <a:r>
              <a:rPr lang="es-ES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dv</a:t>
            </a: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2) No cambiar la elección.</a:t>
            </a:r>
          </a:p>
          <a:p>
            <a:pPr marL="0" indent="0">
              <a:buNone/>
            </a:pPr>
            <a:r>
              <a:rPr lang="es-ES" dirty="0">
                <a:solidFill>
                  <a:srgbClr val="000000"/>
                </a:solidFill>
                <a:latin typeface="Open Sans" panose="020B0606030504020204" pitchFamily="34" charset="0"/>
              </a:rPr>
              <a:t>3) Integrales cíclicas.</a:t>
            </a:r>
            <a:endParaRPr lang="es-CO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DAE45C7-12E7-478E-87F9-A65D4014E0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157"/>
    </mc:Choice>
    <mc:Fallback>
      <p:transition spd="slow" advTm="115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480A7-E81D-4C94-A8C4-26392337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Ejemplo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D970C-1C7D-462E-B966-F7436C9CE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964" y="0"/>
            <a:ext cx="7315200" cy="3983669"/>
          </a:xfrm>
        </p:spPr>
        <p:txBody>
          <a:bodyPr/>
          <a:lstStyle/>
          <a:p>
            <a:r>
              <a:rPr lang="es-ES" dirty="0"/>
              <a:t>En este caso aplicamos la formula directamente, tomando la x como u.</a:t>
            </a:r>
          </a:p>
          <a:p>
            <a:endParaRPr lang="es-ES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9BD5BD-E72C-40BF-8BEF-A1D0422ABC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32875" r="37935" b="12715"/>
          <a:stretch/>
        </p:blipFill>
        <p:spPr>
          <a:xfrm>
            <a:off x="4352973" y="2118867"/>
            <a:ext cx="5685182" cy="372960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50E62DE-688F-420A-A59C-232C127484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5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33"/>
    </mc:Choice>
    <mc:Fallback>
      <p:transition spd="slow" advTm="38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A9183-AF19-43AC-B133-0A324BBE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Ejemplo 2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1B05C1-328D-461B-947D-23D47CFB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441770"/>
          </a:xfrm>
        </p:spPr>
        <p:txBody>
          <a:bodyPr/>
          <a:lstStyle/>
          <a:p>
            <a:r>
              <a:rPr lang="es-ES" dirty="0"/>
              <a:t>Si tenemos una integral con un solo logaritmo o un arco, integramos por partes tomando: v´= 1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F756BF-031B-4A96-9C99-CBB57A748D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49" t="14165" r="42825" b="16504"/>
          <a:stretch/>
        </p:blipFill>
        <p:spPr>
          <a:xfrm>
            <a:off x="4001790" y="1802295"/>
            <a:ext cx="6043358" cy="475234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C4ACB13-4532-482A-BF83-C7E6A6EF7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3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849"/>
    </mc:Choice>
    <mc:Fallback>
      <p:transition spd="slow" advTm="58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rco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26</TotalTime>
  <Words>106</Words>
  <Application>Microsoft Office PowerPoint</Application>
  <PresentationFormat>Panorámica</PresentationFormat>
  <Paragraphs>16</Paragraphs>
  <Slides>6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Corbel</vt:lpstr>
      <vt:lpstr>Open Sans</vt:lpstr>
      <vt:lpstr>Wingdings 2</vt:lpstr>
      <vt:lpstr>Marco</vt:lpstr>
      <vt:lpstr>INTEGRALES POR PARTES </vt:lpstr>
      <vt:lpstr>Formula </vt:lpstr>
      <vt:lpstr>Método</vt:lpstr>
      <vt:lpstr>Consejos para resolver una integral </vt:lpstr>
      <vt:lpstr>Ejemplo </vt:lpstr>
      <vt:lpstr>Ejemplo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INTEGRALES POR PARTES </dc:title>
  <dc:creator>gilverajuliealejandra2001@gmail.com</dc:creator>
  <cp:lastModifiedBy>gilverajuliealejandra2001@gmail.com</cp:lastModifiedBy>
  <cp:revision>2</cp:revision>
  <dcterms:created xsi:type="dcterms:W3CDTF">2021-10-26T18:14:19Z</dcterms:created>
  <dcterms:modified xsi:type="dcterms:W3CDTF">2021-10-26T20:03:28Z</dcterms:modified>
</cp:coreProperties>
</file>