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97" r:id="rId3"/>
    <p:sldId id="258" r:id="rId4"/>
    <p:sldId id="259" r:id="rId5"/>
    <p:sldId id="260" r:id="rId6"/>
    <p:sldId id="261" r:id="rId7"/>
    <p:sldId id="262" r:id="rId8"/>
    <p:sldId id="264" r:id="rId9"/>
    <p:sldId id="263" r:id="rId10"/>
    <p:sldId id="266" r:id="rId11"/>
    <p:sldId id="267" r:id="rId12"/>
    <p:sldId id="268" r:id="rId13"/>
    <p:sldId id="270" r:id="rId14"/>
    <p:sldId id="269" r:id="rId15"/>
    <p:sldId id="271" r:id="rId16"/>
    <p:sldId id="272" r:id="rId17"/>
    <p:sldId id="273" r:id="rId18"/>
    <p:sldId id="275" r:id="rId19"/>
    <p:sldId id="274" r:id="rId20"/>
    <p:sldId id="276" r:id="rId21"/>
    <p:sldId id="277" r:id="rId22"/>
    <p:sldId id="278" r:id="rId23"/>
    <p:sldId id="279" r:id="rId24"/>
    <p:sldId id="281" r:id="rId25"/>
    <p:sldId id="280" r:id="rId26"/>
    <p:sldId id="282" r:id="rId27"/>
    <p:sldId id="283" r:id="rId28"/>
    <p:sldId id="284" r:id="rId29"/>
    <p:sldId id="287" r:id="rId30"/>
    <p:sldId id="285" r:id="rId31"/>
    <p:sldId id="286" r:id="rId32"/>
    <p:sldId id="288" r:id="rId33"/>
    <p:sldId id="289" r:id="rId34"/>
    <p:sldId id="290" r:id="rId35"/>
    <p:sldId id="291" r:id="rId36"/>
    <p:sldId id="292" r:id="rId37"/>
    <p:sldId id="295" r:id="rId38"/>
    <p:sldId id="294" r:id="rId39"/>
    <p:sldId id="296" r:id="rId40"/>
    <p:sldId id="257" r:id="rId41"/>
  </p:sldIdLst>
  <p:sldSz cx="12192000" cy="6858000"/>
  <p:notesSz cx="6858000" cy="9144000"/>
  <p:defaultTextStyle>
    <a:defPPr>
      <a:defRPr lang="es-H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1" d="100"/>
          <a:sy n="91" d="100"/>
        </p:scale>
        <p:origin x="12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jpeg"/><Relationship Id="rId7"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jpeg"/><Relationship Id="rId7"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jpeg"/><Relationship Id="rId7"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jpeg"/><Relationship Id="rId7"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jpeg"/><Relationship Id="rId7"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jpeg"/><Relationship Id="rId7"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jpeg"/><Relationship Id="rId7"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jpeg"/><Relationship Id="rId7"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jpeg"/><Relationship Id="rId7"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jpeg"/><Relationship Id="rId7"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8" name="Grupo 7">
            <a:extLst>
              <a:ext uri="{FF2B5EF4-FFF2-40B4-BE49-F238E27FC236}">
                <a16:creationId xmlns:a16="http://schemas.microsoft.com/office/drawing/2014/main" id="{BC10A8EB-996D-4222-B7D4-B26BEFA7D03E}"/>
              </a:ext>
            </a:extLst>
          </p:cNvPr>
          <p:cNvGrpSpPr/>
          <p:nvPr/>
        </p:nvGrpSpPr>
        <p:grpSpPr>
          <a:xfrm>
            <a:off x="-15393" y="0"/>
            <a:ext cx="12222786" cy="6840772"/>
            <a:chOff x="-15393" y="0"/>
            <a:chExt cx="12222786" cy="6840772"/>
          </a:xfrm>
        </p:grpSpPr>
        <p:grpSp>
          <p:nvGrpSpPr>
            <p:cNvPr id="7" name="Grupo 6">
              <a:extLst>
                <a:ext uri="{FF2B5EF4-FFF2-40B4-BE49-F238E27FC236}">
                  <a16:creationId xmlns:a16="http://schemas.microsoft.com/office/drawing/2014/main" id="{E461CC08-8FB2-44C5-B12E-10BCC7E38EA1}"/>
                </a:ext>
              </a:extLst>
            </p:cNvPr>
            <p:cNvGrpSpPr/>
            <p:nvPr/>
          </p:nvGrpSpPr>
          <p:grpSpPr>
            <a:xfrm>
              <a:off x="-15393" y="0"/>
              <a:ext cx="12222786" cy="6840772"/>
              <a:chOff x="-15393" y="0"/>
              <a:chExt cx="12222786" cy="6840772"/>
            </a:xfrm>
          </p:grpSpPr>
          <p:pic>
            <p:nvPicPr>
              <p:cNvPr id="16" name="Imagen 15">
                <a:extLst>
                  <a:ext uri="{FF2B5EF4-FFF2-40B4-BE49-F238E27FC236}">
                    <a16:creationId xmlns:a16="http://schemas.microsoft.com/office/drawing/2014/main" id="{BFC2201A-7637-4D54-8675-FBFEA1F625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3" y="0"/>
                <a:ext cx="12222786" cy="6840772"/>
              </a:xfrm>
              <a:prstGeom prst="rect">
                <a:avLst/>
              </a:prstGeom>
            </p:spPr>
          </p:pic>
          <p:pic>
            <p:nvPicPr>
              <p:cNvPr id="18" name="Picture 4" descr="Harvard Business Publishing, HD Png Download , Transparent Png ...">
                <a:extLst>
                  <a:ext uri="{FF2B5EF4-FFF2-40B4-BE49-F238E27FC236}">
                    <a16:creationId xmlns:a16="http://schemas.microsoft.com/office/drawing/2014/main" id="{F58D33D8-8208-478C-A6D7-F27A3679EA00}"/>
                  </a:ext>
                </a:extLst>
              </p:cNvPr>
              <p:cNvPicPr>
                <a:picLocks noChangeAspect="1" noChangeArrowheads="1"/>
              </p:cNvPicPr>
              <p:nvPr/>
            </p:nvPicPr>
            <p:blipFill>
              <a:blip r:embed="rId3"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176301" y="6069252"/>
                <a:ext cx="866598" cy="485295"/>
              </a:xfrm>
              <a:prstGeom prst="rect">
                <a:avLst/>
              </a:prstGeom>
              <a:ln>
                <a:noFill/>
              </a:ln>
              <a:effectLst>
                <a:glow rad="101600">
                  <a:schemeClr val="bg1">
                    <a:alpha val="40000"/>
                  </a:schemeClr>
                </a:glow>
                <a:outerShdw blurRad="50800" dist="38100" dir="5400000" algn="t" rotWithShape="0">
                  <a:schemeClr val="bg1">
                    <a:alpha val="40000"/>
                  </a:schemeClr>
                </a:outerShdw>
              </a:effectLst>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0644E46E-17EB-41CE-AABB-EFD464D71D2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439" b="92460" l="9542" r="92112">
                            <a14:foregroundMark x1="33079" y1="13350" x2="24555" y2="16687"/>
                            <a14:foregroundMark x1="24555" y1="16687" x2="16539" y2="24598"/>
                            <a14:foregroundMark x1="16539" y1="24598" x2="18321" y2="37083"/>
                            <a14:foregroundMark x1="18321" y1="37083" x2="25318" y2="44747"/>
                            <a14:foregroundMark x1="25318" y1="44747" x2="47328" y2="42151"/>
                            <a14:foregroundMark x1="47328" y1="42151" x2="56361" y2="38443"/>
                            <a14:foregroundMark x1="56361" y1="38443" x2="58397" y2="29913"/>
                            <a14:foregroundMark x1="58397" y1="29913" x2="44148" y2="17058"/>
                            <a14:foregroundMark x1="44148" y1="17058" x2="30325" y2="10083"/>
                            <a14:foregroundMark x1="20395" y1="10055" x2="19975" y2="12732"/>
                            <a14:foregroundMark x1="19975" y1="12732" x2="20738" y2="17305"/>
                            <a14:foregroundMark x1="84097" y1="18912" x2="85115" y2="41904"/>
                            <a14:foregroundMark x1="85115" y1="41904" x2="80407" y2="70334"/>
                            <a14:foregroundMark x1="80407" y1="70334" x2="74936" y2="78616"/>
                            <a14:foregroundMark x1="74936" y1="78616" x2="59288" y2="83560"/>
                            <a14:foregroundMark x1="59288" y1="83560" x2="51654" y2="78492"/>
                            <a14:foregroundMark x1="51654" y1="78492" x2="47964" y2="70334"/>
                            <a14:foregroundMark x1="47964" y1="70334" x2="50509" y2="56489"/>
                            <a14:foregroundMark x1="50509" y1="56489" x2="60560" y2="41904"/>
                            <a14:foregroundMark x1="60560" y1="41904" x2="75954" y2="30655"/>
                            <a14:foregroundMark x1="75954" y1="30655" x2="85242" y2="26576"/>
                            <a14:foregroundMark x1="88677" y1="9147" x2="92566" y2="11620"/>
                            <a14:foregroundMark x1="96696" y1="16628" x2="98092" y2="20766"/>
                            <a14:foregroundMark x1="96817" y1="52534" x2="95621" y2="82332"/>
                            <a14:foregroundMark x1="98092" y1="20766" x2="96976" y2="48578"/>
                            <a14:foregroundMark x1="94160" y1="88092" x2="92875" y2="91718"/>
                            <a14:foregroundMark x1="92875" y1="91718" x2="91480" y2="92170"/>
                            <a14:foregroundMark x1="65310" y1="92652" x2="46565" y2="91347"/>
                            <a14:foregroundMark x1="46565" y1="91347" x2="38931" y2="92707"/>
                            <a14:foregroundMark x1="38931" y1="92707" x2="30534" y2="87639"/>
                            <a14:foregroundMark x1="30534" y1="87639" x2="35115" y2="74907"/>
                            <a14:foregroundMark x1="35115" y1="74907" x2="71501" y2="47219"/>
                            <a14:foregroundMark x1="71501" y1="47219" x2="76336" y2="39926"/>
                            <a14:foregroundMark x1="76336" y1="39926" x2="86005" y2="13103"/>
                            <a14:foregroundMark x1="86005" y1="13103" x2="88931" y2="9765"/>
                            <a14:foregroundMark x1="63359" y1="46106" x2="49109" y2="61928"/>
                            <a14:foregroundMark x1="49109" y1="61928" x2="46947" y2="68727"/>
                            <a14:foregroundMark x1="46947" y1="68727" x2="51908" y2="77627"/>
                            <a14:foregroundMark x1="51908" y1="77627" x2="58779" y2="81706"/>
                            <a14:foregroundMark x1="58779" y1="81706" x2="67557" y2="82818"/>
                            <a14:foregroundMark x1="67557" y1="82818" x2="74936" y2="80593"/>
                            <a14:foregroundMark x1="74936" y1="80593" x2="76718" y2="71817"/>
                            <a14:foregroundMark x1="76718" y1="71817" x2="73410" y2="54883"/>
                            <a14:foregroundMark x1="73410" y1="54883" x2="67939" y2="47837"/>
                            <a14:foregroundMark x1="67939" y1="47837" x2="56489" y2="46848"/>
                            <a14:foregroundMark x1="61832" y1="50433" x2="49873" y2="66502"/>
                            <a14:foregroundMark x1="49873" y1="66502" x2="51781" y2="75031"/>
                            <a14:foregroundMark x1="51781" y1="75031" x2="58142" y2="80222"/>
                            <a14:foregroundMark x1="58142" y1="80222" x2="73537" y2="83807"/>
                            <a14:foregroundMark x1="73537" y1="83807" x2="80534" y2="74166"/>
                            <a14:foregroundMark x1="80534" y1="74166" x2="77354" y2="67120"/>
                            <a14:foregroundMark x1="77354" y1="67120" x2="53562" y2="53276"/>
                            <a14:foregroundMark x1="53562" y1="53276" x2="49237" y2="52905"/>
                            <a14:foregroundMark x1="41730" y1="72188" x2="33715" y2="77750"/>
                            <a14:foregroundMark x1="33715" y1="77750" x2="38295" y2="83807"/>
                            <a14:foregroundMark x1="38295" y1="83807" x2="45802" y2="86527"/>
                            <a14:foregroundMark x1="45802" y1="86527" x2="53944" y2="84549"/>
                            <a14:foregroundMark x1="53944" y1="84549" x2="50382" y2="77009"/>
                            <a14:foregroundMark x1="50382" y1="77009" x2="32952" y2="72930"/>
                            <a14:foregroundMark x1="55980" y1="61557" x2="49873" y2="67244"/>
                            <a14:foregroundMark x1="49873" y1="67244" x2="50382" y2="74784"/>
                            <a14:foregroundMark x1="50382" y1="74784" x2="56361" y2="80717"/>
                            <a14:foregroundMark x1="56361" y1="80717" x2="62595" y2="84178"/>
                            <a14:foregroundMark x1="62595" y1="84178" x2="69720" y2="81459"/>
                            <a14:foregroundMark x1="69720" y1="81459" x2="73410" y2="74413"/>
                            <a14:foregroundMark x1="73410" y1="74413" x2="73282" y2="67244"/>
                            <a14:foregroundMark x1="73282" y1="67244" x2="54453" y2="61928"/>
                            <a14:foregroundMark x1="96090" y1="16648" x2="97328" y2="17923"/>
                            <a14:foregroundMark x1="90967" y1="11372" x2="92617" y2="13072"/>
                            <a14:foregroundMark x1="97328" y1="17923" x2="99109" y2="52287"/>
                            <a14:foregroundMark x1="92747" y1="48915" x2="92112" y2="48578"/>
                            <a14:foregroundMark x1="99109" y1="52287" x2="97075" y2="51209"/>
                            <a14:foregroundMark x1="92112" y1="48578" x2="86387" y2="43263"/>
                            <a14:foregroundMark x1="86387" y1="43263" x2="83461" y2="26576"/>
                            <a14:foregroundMark x1="83461" y1="26576" x2="84606" y2="18665"/>
                            <a14:foregroundMark x1="84606" y1="18665" x2="89186" y2="12485"/>
                            <a14:foregroundMark x1="89186" y1="12485" x2="92112" y2="11125"/>
                            <a14:foregroundMark x1="60433" y1="63782" x2="59415" y2="75525"/>
                            <a14:foregroundMark x1="59415" y1="75525" x2="66031" y2="71075"/>
                            <a14:foregroundMark x1="66031" y1="71075" x2="63104" y2="64153"/>
                            <a14:foregroundMark x1="63104" y1="64153" x2="59160" y2="64400"/>
                            <a14:foregroundMark x1="22392" y1="58838" x2="17176" y2="65389"/>
                            <a14:foregroundMark x1="17176" y1="65389" x2="16794" y2="75278"/>
                            <a14:foregroundMark x1="16794" y1="75278" x2="25445" y2="79357"/>
                            <a14:foregroundMark x1="25445" y1="79357" x2="31298" y2="75031"/>
                            <a14:foregroundMark x1="31298" y1="75031" x2="32697" y2="67738"/>
                            <a14:foregroundMark x1="32697" y1="67738" x2="27226" y2="61187"/>
                            <a14:foregroundMark x1="27226" y1="61187" x2="22010" y2="59209"/>
                            <a14:foregroundMark x1="44784" y1="14957" x2="31425" y2="13473"/>
                            <a14:foregroundMark x1="31425" y1="13473" x2="23791" y2="17676"/>
                            <a14:foregroundMark x1="23791" y1="17676" x2="17812" y2="35352"/>
                            <a14:foregroundMark x1="17812" y1="35352" x2="29262" y2="45983"/>
                            <a14:foregroundMark x1="29262" y1="45983" x2="38422" y2="50062"/>
                            <a14:foregroundMark x1="38422" y1="50062" x2="45929" y2="50803"/>
                            <a14:foregroundMark x1="45929" y1="50803" x2="61832" y2="44499"/>
                            <a14:foregroundMark x1="61832" y1="44499" x2="67557" y2="39308"/>
                            <a14:foregroundMark x1="67557" y1="39308" x2="68448" y2="32262"/>
                            <a14:foregroundMark x1="68448" y1="32262" x2="48855" y2="15946"/>
                            <a14:foregroundMark x1="48855" y1="15946" x2="44911" y2="14957"/>
                            <a14:foregroundMark x1="42748" y1="16316" x2="32061" y2="15575"/>
                            <a14:foregroundMark x1="32061" y1="15575" x2="24809" y2="19901"/>
                            <a14:foregroundMark x1="24809" y1="19901" x2="31679" y2="26576"/>
                            <a14:foregroundMark x1="31679" y1="26576" x2="51145" y2="27936"/>
                            <a14:foregroundMark x1="51145" y1="27936" x2="53181" y2="21137"/>
                            <a14:foregroundMark x1="53181" y1="21137" x2="39949" y2="15575"/>
                            <a14:foregroundMark x1="24173" y1="25340" x2="25445" y2="33498"/>
                            <a14:foregroundMark x1="25445" y1="33498" x2="33969" y2="36588"/>
                            <a14:foregroundMark x1="33969" y1="36588" x2="54453" y2="37454"/>
                            <a14:foregroundMark x1="54453" y1="37454" x2="59669" y2="32386"/>
                            <a14:foregroundMark x1="59669" y1="32386" x2="51908" y2="23609"/>
                            <a14:foregroundMark x1="51908" y1="23609" x2="41476" y2="23115"/>
                            <a14:foregroundMark x1="41476" y1="23115" x2="27226" y2="28554"/>
                            <a14:foregroundMark x1="27226" y1="28554" x2="23664" y2="27936"/>
                            <a14:foregroundMark x1="33969" y1="24845" x2="28244" y2="31397"/>
                            <a14:foregroundMark x1="28244" y1="31397" x2="35242" y2="38443"/>
                            <a14:foregroundMark x1="35242" y1="38443" x2="35878" y2="27812"/>
                            <a14:foregroundMark x1="35878" y1="27812" x2="31934" y2="24227"/>
                            <a14:foregroundMark x1="47328" y1="27194" x2="44911" y2="34734"/>
                            <a14:foregroundMark x1="44911" y1="34734" x2="50891" y2="38813"/>
                            <a14:foregroundMark x1="50891" y1="38813" x2="56107" y2="34116"/>
                            <a14:foregroundMark x1="56107" y1="34116" x2="52163" y2="27441"/>
                            <a14:foregroundMark x1="52163" y1="27441" x2="47201" y2="27194"/>
                            <a14:foregroundMark x1="23919" y1="53770" x2="24046" y2="70334"/>
                            <a14:foregroundMark x1="24046" y1="70334" x2="26718" y2="66378"/>
                            <a14:foregroundMark x1="62850" y1="71693" x2="63995" y2="79604"/>
                            <a14:foregroundMark x1="63995" y1="79604" x2="69084" y2="86897"/>
                            <a14:foregroundMark x1="69084" y1="86897" x2="76209" y2="91595"/>
                            <a14:foregroundMark x1="76209" y1="91595" x2="85878" y2="89864"/>
                            <a14:foregroundMark x1="85878" y1="89864" x2="90331" y2="83560"/>
                            <a14:foregroundMark x1="90331" y1="83560" x2="91858" y2="76267"/>
                            <a14:foregroundMark x1="91858" y1="76267" x2="90840" y2="68727"/>
                            <a14:foregroundMark x1="90840" y1="68727" x2="84097" y2="65019"/>
                            <a14:foregroundMark x1="84097" y1="65019" x2="60560" y2="72435"/>
                            <a14:foregroundMark x1="39822" y1="27565" x2="41603" y2="34858"/>
                            <a14:foregroundMark x1="41603" y1="34858" x2="48346" y2="39679"/>
                            <a14:foregroundMark x1="48346" y1="39679" x2="57761" y2="36341"/>
                            <a14:foregroundMark x1="57761" y1="36341" x2="53308" y2="30161"/>
                            <a14:foregroundMark x1="53308" y1="30161" x2="37532" y2="28554"/>
                            <a14:foregroundMark x1="37532" y1="28554" x2="37532" y2="28554"/>
                            <a14:foregroundMark x1="23317" y1="10493" x2="16158" y2="10383"/>
                            <a14:foregroundMark x1="16158" y1="10383" x2="8651" y2="13226"/>
                            <a14:foregroundMark x1="8651" y1="13226" x2="7888" y2="22250"/>
                            <a14:foregroundMark x1="7888" y1="22250" x2="9542" y2="30408"/>
                            <a14:foregroundMark x1="9542" y1="30408" x2="17048" y2="25958"/>
                            <a14:foregroundMark x1="17048" y1="25958" x2="19720" y2="11743"/>
                            <a14:foregroundMark x1="19720" y1="11743" x2="19084" y2="10136"/>
                            <a14:foregroundMark x1="23692" y1="8629" x2="28244" y2="12855"/>
                            <a14:foregroundMark x1="28244" y1="12855" x2="23088" y2="9549"/>
                            <a14:foregroundMark x1="31934" y1="9518" x2="26081" y2="9518"/>
                            <a14:foregroundMark x1="17430" y1="8405" x2="26081" y2="8405"/>
                            <a14:backgroundMark x1="20483" y1="4326" x2="22495" y2="6632"/>
                            <a14:backgroundMark x1="21965" y1="6632" x2="20102" y2="4821"/>
                            <a14:backgroundMark x1="19593" y1="6180" x2="19709" y2="6632"/>
                            <a14:backgroundMark x1="23919" y1="6551" x2="23282" y2="6551"/>
                            <a14:backgroundMark x1="28433" y1="7744" x2="25700" y2="4203"/>
                            <a14:backgroundMark x1="25700" y1="4203" x2="19510" y2="6632"/>
                            <a14:backgroundMark x1="21501" y1="6428" x2="21501" y2="6428"/>
                            <a14:backgroundMark x1="64377" y1="94067" x2="88931" y2="94314"/>
                            <a14:backgroundMark x1="95420" y1="82324" x2="95165" y2="88133"/>
                            <a14:backgroundMark x1="84351" y1="93943" x2="90967" y2="93943"/>
                            <a14:backgroundMark x1="94656" y1="9518" x2="94911" y2="16687"/>
                            <a14:backgroundMark x1="94911" y1="16687" x2="95038" y2="16811"/>
                            <a14:backgroundMark x1="94911" y1="48578" x2="94911" y2="52534"/>
                          </a14:backgroundRemoval>
                        </a14:imgEffect>
                      </a14:imgLayer>
                    </a14:imgProps>
                  </a:ext>
                </a:extLst>
              </a:blip>
              <a:stretch>
                <a:fillRect/>
              </a:stretch>
            </p:blipFill>
            <p:spPr>
              <a:xfrm>
                <a:off x="1229440" y="6030558"/>
                <a:ext cx="444941" cy="479789"/>
              </a:xfrm>
              <a:prstGeom prst="rect">
                <a:avLst/>
              </a:prstGeom>
              <a:effectLst>
                <a:outerShdw blurRad="50800" dist="38100" dir="8100000" algn="tr" rotWithShape="0">
                  <a:prstClr val="black">
                    <a:alpha val="40000"/>
                  </a:prstClr>
                </a:outerShdw>
              </a:effectLst>
            </p:spPr>
          </p:pic>
          <p:pic>
            <p:nvPicPr>
              <p:cNvPr id="12" name="Picture 4" descr="Oracle Academy invita a estudiantes de Latinoamérica y Caribe a ...">
                <a:extLst>
                  <a:ext uri="{FF2B5EF4-FFF2-40B4-BE49-F238E27FC236}">
                    <a16:creationId xmlns:a16="http://schemas.microsoft.com/office/drawing/2014/main" id="{6C434094-21F0-427B-8FD9-AFFF49485C6C}"/>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11568" y="6073412"/>
                <a:ext cx="1034444" cy="401766"/>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descr="Imagen que contiene reloj, dibujo, señal&#10;&#10;Descripción generada automáticamente">
                <a:extLst>
                  <a:ext uri="{FF2B5EF4-FFF2-40B4-BE49-F238E27FC236}">
                    <a16:creationId xmlns:a16="http://schemas.microsoft.com/office/drawing/2014/main" id="{CC5AC52B-C789-42B5-A801-BC6D8F343EA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6301" y="3644809"/>
                <a:ext cx="2110154" cy="2151185"/>
              </a:xfrm>
              <a:prstGeom prst="rect">
                <a:avLst/>
              </a:prstGeom>
              <a:effectLst>
                <a:glow rad="88900">
                  <a:schemeClr val="bg1">
                    <a:alpha val="69000"/>
                  </a:schemeClr>
                </a:glow>
              </a:effectLst>
            </p:spPr>
          </p:pic>
        </p:grpSp>
        <p:sp>
          <p:nvSpPr>
            <p:cNvPr id="19" name="Rectángulo 18">
              <a:extLst>
                <a:ext uri="{FF2B5EF4-FFF2-40B4-BE49-F238E27FC236}">
                  <a16:creationId xmlns:a16="http://schemas.microsoft.com/office/drawing/2014/main" id="{7809CD5B-E6BA-4F62-A052-0C704F21291D}"/>
                </a:ext>
              </a:extLst>
            </p:cNvPr>
            <p:cNvSpPr/>
            <p:nvPr/>
          </p:nvSpPr>
          <p:spPr>
            <a:xfrm>
              <a:off x="-11017" y="3494691"/>
              <a:ext cx="12196376" cy="2411473"/>
            </a:xfrm>
            <a:prstGeom prst="rect">
              <a:avLst/>
            </a:prstGeom>
            <a:solidFill>
              <a:srgbClr val="08A5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dirty="0"/>
            </a:p>
          </p:txBody>
        </p:sp>
        <p:pic>
          <p:nvPicPr>
            <p:cNvPr id="17" name="Marcador de contenido 3">
              <a:extLst>
                <a:ext uri="{FF2B5EF4-FFF2-40B4-BE49-F238E27FC236}">
                  <a16:creationId xmlns:a16="http://schemas.microsoft.com/office/drawing/2014/main" id="{4AAF66DF-9D23-4A32-88D6-040B6A393B4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28907" y="3517722"/>
              <a:ext cx="4236729" cy="2371349"/>
            </a:xfrm>
            <a:prstGeom prst="rect">
              <a:avLst/>
            </a:prstGeom>
          </p:spPr>
        </p:pic>
      </p:grpSp>
      <p:sp>
        <p:nvSpPr>
          <p:cNvPr id="2" name="Título 1">
            <a:extLst>
              <a:ext uri="{FF2B5EF4-FFF2-40B4-BE49-F238E27FC236}">
                <a16:creationId xmlns:a16="http://schemas.microsoft.com/office/drawing/2014/main" id="{4312B222-70B3-4823-AB2F-CCD3F00D77C3}"/>
              </a:ext>
            </a:extLst>
          </p:cNvPr>
          <p:cNvSpPr>
            <a:spLocks noGrp="1"/>
          </p:cNvSpPr>
          <p:nvPr>
            <p:ph type="ctrTitle"/>
          </p:nvPr>
        </p:nvSpPr>
        <p:spPr>
          <a:xfrm>
            <a:off x="907306" y="178422"/>
            <a:ext cx="10331302" cy="2387600"/>
          </a:xfrm>
        </p:spPr>
        <p:txBody>
          <a:bodyPr anchor="b"/>
          <a:lstStyle>
            <a:lvl1pPr algn="ctr">
              <a:defRPr sz="6000">
                <a:solidFill>
                  <a:schemeClr val="bg1"/>
                </a:solidFill>
                <a:effectLst>
                  <a:outerShdw blurRad="38100" dist="38100" dir="2700000" algn="tl">
                    <a:srgbClr val="000000">
                      <a:alpha val="43137"/>
                    </a:srgbClr>
                  </a:outerShdw>
                </a:effectLst>
              </a:defRPr>
            </a:lvl1pPr>
          </a:lstStyle>
          <a:p>
            <a:r>
              <a:rPr lang="es-ES"/>
              <a:t>Haga clic para modificar el estilo de título del patrón</a:t>
            </a:r>
            <a:endParaRPr lang="es-HN" dirty="0"/>
          </a:p>
        </p:txBody>
      </p:sp>
      <p:sp>
        <p:nvSpPr>
          <p:cNvPr id="3" name="Subtítulo 2">
            <a:extLst>
              <a:ext uri="{FF2B5EF4-FFF2-40B4-BE49-F238E27FC236}">
                <a16:creationId xmlns:a16="http://schemas.microsoft.com/office/drawing/2014/main" id="{D7578698-6EB3-4F16-9FD8-D85212744B60}"/>
              </a:ext>
            </a:extLst>
          </p:cNvPr>
          <p:cNvSpPr>
            <a:spLocks noGrp="1"/>
          </p:cNvSpPr>
          <p:nvPr>
            <p:ph type="subTitle" idx="1"/>
          </p:nvPr>
        </p:nvSpPr>
        <p:spPr>
          <a:xfrm>
            <a:off x="1100487" y="2636217"/>
            <a:ext cx="9893571" cy="792783"/>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ES" dirty="0"/>
          </a:p>
        </p:txBody>
      </p:sp>
      <p:sp>
        <p:nvSpPr>
          <p:cNvPr id="4" name="Marcador de fecha 3">
            <a:extLst>
              <a:ext uri="{FF2B5EF4-FFF2-40B4-BE49-F238E27FC236}">
                <a16:creationId xmlns:a16="http://schemas.microsoft.com/office/drawing/2014/main" id="{32C96A5C-76C4-4518-ABBE-C658F93D3F66}"/>
              </a:ext>
            </a:extLst>
          </p:cNvPr>
          <p:cNvSpPr>
            <a:spLocks noGrp="1"/>
          </p:cNvSpPr>
          <p:nvPr>
            <p:ph type="dt" sz="half" idx="10"/>
          </p:nvPr>
        </p:nvSpPr>
        <p:spPr>
          <a:xfrm>
            <a:off x="274669" y="6462680"/>
            <a:ext cx="2743200" cy="365125"/>
          </a:xfrm>
        </p:spPr>
        <p:txBody>
          <a:bodyPr/>
          <a:lstStyle/>
          <a:p>
            <a:fld id="{8E9FD4B3-9B5C-4A25-AB09-89FAFAC24E2A}" type="datetimeFigureOut">
              <a:rPr lang="es-HN" smtClean="0"/>
              <a:t>12/1/2022</a:t>
            </a:fld>
            <a:endParaRPr lang="es-HN"/>
          </a:p>
        </p:txBody>
      </p:sp>
      <p:sp>
        <p:nvSpPr>
          <p:cNvPr id="5" name="Marcador de pie de página 4">
            <a:extLst>
              <a:ext uri="{FF2B5EF4-FFF2-40B4-BE49-F238E27FC236}">
                <a16:creationId xmlns:a16="http://schemas.microsoft.com/office/drawing/2014/main" id="{00498892-E181-4408-8623-306F3BC37927}"/>
              </a:ext>
            </a:extLst>
          </p:cNvPr>
          <p:cNvSpPr>
            <a:spLocks noGrp="1"/>
          </p:cNvSpPr>
          <p:nvPr>
            <p:ph type="ftr" sz="quarter" idx="11"/>
          </p:nvPr>
        </p:nvSpPr>
        <p:spPr>
          <a:xfrm>
            <a:off x="3475069" y="6462680"/>
            <a:ext cx="4114800" cy="365125"/>
          </a:xfrm>
        </p:spPr>
        <p:txBody>
          <a:bodyPr/>
          <a:lstStyle/>
          <a:p>
            <a:endParaRPr lang="es-HN"/>
          </a:p>
        </p:txBody>
      </p:sp>
      <p:sp>
        <p:nvSpPr>
          <p:cNvPr id="6" name="Marcador de número de diapositiva 5">
            <a:extLst>
              <a:ext uri="{FF2B5EF4-FFF2-40B4-BE49-F238E27FC236}">
                <a16:creationId xmlns:a16="http://schemas.microsoft.com/office/drawing/2014/main" id="{56CDFA7D-B611-4899-865A-FBEF92E75D91}"/>
              </a:ext>
            </a:extLst>
          </p:cNvPr>
          <p:cNvSpPr>
            <a:spLocks noGrp="1"/>
          </p:cNvSpPr>
          <p:nvPr>
            <p:ph type="sldNum" sz="quarter" idx="12"/>
          </p:nvPr>
        </p:nvSpPr>
        <p:spPr>
          <a:xfrm>
            <a:off x="7621767" y="6462680"/>
            <a:ext cx="2743200" cy="365125"/>
          </a:xfrm>
        </p:spPr>
        <p:txBody>
          <a:bodyPr/>
          <a:lstStyle/>
          <a:p>
            <a:fld id="{ECC26A84-6AE1-49CD-B8F2-A58BDF6C63D6}" type="slidenum">
              <a:rPr lang="es-HN" smtClean="0"/>
              <a:t>‹Nº›</a:t>
            </a:fld>
            <a:endParaRPr lang="es-HN"/>
          </a:p>
        </p:txBody>
      </p:sp>
      <p:pic>
        <p:nvPicPr>
          <p:cNvPr id="20" name="Imagen 19" descr="Imagen que contiene reloj, dibujo, señal&#10;&#10;Descripción generada automáticamente">
            <a:extLst>
              <a:ext uri="{FF2B5EF4-FFF2-40B4-BE49-F238E27FC236}">
                <a16:creationId xmlns:a16="http://schemas.microsoft.com/office/drawing/2014/main" id="{A533982E-4912-49F0-96D1-40E8C91FDEE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9600" y="3698961"/>
            <a:ext cx="2019080" cy="2058339"/>
          </a:xfrm>
          <a:prstGeom prst="rect">
            <a:avLst/>
          </a:prstGeom>
          <a:effectLst>
            <a:glow rad="88900">
              <a:schemeClr val="bg1">
                <a:alpha val="85000"/>
              </a:schemeClr>
            </a:glow>
          </a:effectLst>
        </p:spPr>
      </p:pic>
    </p:spTree>
    <p:extLst>
      <p:ext uri="{BB962C8B-B14F-4D97-AF65-F5344CB8AC3E}">
        <p14:creationId xmlns:p14="http://schemas.microsoft.com/office/powerpoint/2010/main" val="2175523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grpSp>
        <p:nvGrpSpPr>
          <p:cNvPr id="33" name="Grupo 32">
            <a:extLst>
              <a:ext uri="{FF2B5EF4-FFF2-40B4-BE49-F238E27FC236}">
                <a16:creationId xmlns:a16="http://schemas.microsoft.com/office/drawing/2014/main" id="{8487648E-E48F-43C1-B61E-1A37BEC479B3}"/>
              </a:ext>
            </a:extLst>
          </p:cNvPr>
          <p:cNvGrpSpPr/>
          <p:nvPr/>
        </p:nvGrpSpPr>
        <p:grpSpPr>
          <a:xfrm>
            <a:off x="0" y="5186"/>
            <a:ext cx="12229172" cy="6877193"/>
            <a:chOff x="0" y="5186"/>
            <a:chExt cx="12229172" cy="6877193"/>
          </a:xfrm>
        </p:grpSpPr>
        <p:grpSp>
          <p:nvGrpSpPr>
            <p:cNvPr id="34" name="Grupo 33">
              <a:extLst>
                <a:ext uri="{FF2B5EF4-FFF2-40B4-BE49-F238E27FC236}">
                  <a16:creationId xmlns:a16="http://schemas.microsoft.com/office/drawing/2014/main" id="{3DF4CFB1-8989-4FD7-989C-755E6B0E7432}"/>
                </a:ext>
              </a:extLst>
            </p:cNvPr>
            <p:cNvGrpSpPr/>
            <p:nvPr/>
          </p:nvGrpSpPr>
          <p:grpSpPr>
            <a:xfrm>
              <a:off x="0" y="5186"/>
              <a:ext cx="12229172" cy="6852814"/>
              <a:chOff x="0" y="5186"/>
              <a:chExt cx="12229172" cy="6852814"/>
            </a:xfrm>
          </p:grpSpPr>
          <p:grpSp>
            <p:nvGrpSpPr>
              <p:cNvPr id="37" name="Grupo 36">
                <a:extLst>
                  <a:ext uri="{FF2B5EF4-FFF2-40B4-BE49-F238E27FC236}">
                    <a16:creationId xmlns:a16="http://schemas.microsoft.com/office/drawing/2014/main" id="{AD228174-9FB0-493B-BE5C-4368724DE33C}"/>
                  </a:ext>
                </a:extLst>
              </p:cNvPr>
              <p:cNvGrpSpPr/>
              <p:nvPr/>
            </p:nvGrpSpPr>
            <p:grpSpPr>
              <a:xfrm>
                <a:off x="0" y="5186"/>
                <a:ext cx="12229172" cy="6852814"/>
                <a:chOff x="0" y="5186"/>
                <a:chExt cx="12229172" cy="6852814"/>
              </a:xfrm>
            </p:grpSpPr>
            <p:pic>
              <p:nvPicPr>
                <p:cNvPr id="41" name="Marcador de contenido 3">
                  <a:extLst>
                    <a:ext uri="{FF2B5EF4-FFF2-40B4-BE49-F238E27FC236}">
                      <a16:creationId xmlns:a16="http://schemas.microsoft.com/office/drawing/2014/main" id="{C577F6FD-C6C0-4EA6-AFE5-6A6FA0DDF2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186"/>
                  <a:ext cx="12229172" cy="6852814"/>
                </a:xfrm>
                <a:prstGeom prst="rect">
                  <a:avLst/>
                </a:prstGeom>
              </p:spPr>
            </p:pic>
            <p:pic>
              <p:nvPicPr>
                <p:cNvPr id="42" name="Picture 4" descr="Harvard Business Publishing, HD Png Download , Transparent Png ...">
                  <a:extLst>
                    <a:ext uri="{FF2B5EF4-FFF2-40B4-BE49-F238E27FC236}">
                      <a16:creationId xmlns:a16="http://schemas.microsoft.com/office/drawing/2014/main" id="{2363DDC7-C678-4378-9827-52AD9CAB6D12}"/>
                    </a:ext>
                  </a:extLst>
                </p:cNvPr>
                <p:cNvPicPr>
                  <a:picLocks noChangeAspect="1" noChangeArrowheads="1"/>
                </p:cNvPicPr>
                <p:nvPr/>
              </p:nvPicPr>
              <p:blipFill>
                <a:blip r:embed="rId3"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176301" y="6069252"/>
                  <a:ext cx="866598" cy="485295"/>
                </a:xfrm>
                <a:prstGeom prst="rect">
                  <a:avLst/>
                </a:prstGeom>
                <a:ln>
                  <a:noFill/>
                </a:ln>
                <a:effectLst>
                  <a:glow rad="101600">
                    <a:schemeClr val="bg1">
                      <a:alpha val="40000"/>
                    </a:schemeClr>
                  </a:glow>
                  <a:outerShdw blurRad="50800" dist="38100" dir="5400000" algn="t" rotWithShape="0">
                    <a:schemeClr val="bg1">
                      <a:alpha val="40000"/>
                    </a:schemeClr>
                  </a:outerShdw>
                </a:effectLst>
                <a:extLst>
                  <a:ext uri="{909E8E84-426E-40DD-AFC4-6F175D3DCCD1}">
                    <a14:hiddenFill xmlns:a14="http://schemas.microsoft.com/office/drawing/2010/main">
                      <a:solidFill>
                        <a:srgbClr val="FFFFFF"/>
                      </a:solidFill>
                    </a14:hiddenFill>
                  </a:ext>
                </a:extLst>
              </p:spPr>
            </p:pic>
          </p:grpSp>
          <p:pic>
            <p:nvPicPr>
              <p:cNvPr id="38" name="Imagen 37">
                <a:extLst>
                  <a:ext uri="{FF2B5EF4-FFF2-40B4-BE49-F238E27FC236}">
                    <a16:creationId xmlns:a16="http://schemas.microsoft.com/office/drawing/2014/main" id="{A640E108-876A-414B-94C9-C1BD6C0A7B3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439" b="92460" l="9542" r="92112">
                            <a14:foregroundMark x1="33079" y1="13350" x2="24555" y2="16687"/>
                            <a14:foregroundMark x1="24555" y1="16687" x2="16539" y2="24598"/>
                            <a14:foregroundMark x1="16539" y1="24598" x2="18321" y2="37083"/>
                            <a14:foregroundMark x1="18321" y1="37083" x2="25318" y2="44747"/>
                            <a14:foregroundMark x1="25318" y1="44747" x2="47328" y2="42151"/>
                            <a14:foregroundMark x1="47328" y1="42151" x2="56361" y2="38443"/>
                            <a14:foregroundMark x1="56361" y1="38443" x2="58397" y2="29913"/>
                            <a14:foregroundMark x1="58397" y1="29913" x2="44148" y2="17058"/>
                            <a14:foregroundMark x1="44148" y1="17058" x2="30325" y2="10083"/>
                            <a14:foregroundMark x1="20395" y1="10055" x2="19975" y2="12732"/>
                            <a14:foregroundMark x1="19975" y1="12732" x2="20738" y2="17305"/>
                            <a14:foregroundMark x1="84097" y1="18912" x2="85115" y2="41904"/>
                            <a14:foregroundMark x1="85115" y1="41904" x2="80407" y2="70334"/>
                            <a14:foregroundMark x1="80407" y1="70334" x2="74936" y2="78616"/>
                            <a14:foregroundMark x1="74936" y1="78616" x2="59288" y2="83560"/>
                            <a14:foregroundMark x1="59288" y1="83560" x2="51654" y2="78492"/>
                            <a14:foregroundMark x1="51654" y1="78492" x2="47964" y2="70334"/>
                            <a14:foregroundMark x1="47964" y1="70334" x2="50509" y2="56489"/>
                            <a14:foregroundMark x1="50509" y1="56489" x2="60560" y2="41904"/>
                            <a14:foregroundMark x1="60560" y1="41904" x2="75954" y2="30655"/>
                            <a14:foregroundMark x1="75954" y1="30655" x2="85242" y2="26576"/>
                            <a14:foregroundMark x1="88677" y1="9147" x2="92566" y2="11620"/>
                            <a14:foregroundMark x1="96696" y1="16628" x2="98092" y2="20766"/>
                            <a14:foregroundMark x1="96817" y1="52534" x2="95621" y2="82332"/>
                            <a14:foregroundMark x1="98092" y1="20766" x2="96976" y2="48578"/>
                            <a14:foregroundMark x1="94160" y1="88092" x2="92875" y2="91718"/>
                            <a14:foregroundMark x1="92875" y1="91718" x2="91480" y2="92170"/>
                            <a14:foregroundMark x1="65310" y1="92652" x2="46565" y2="91347"/>
                            <a14:foregroundMark x1="46565" y1="91347" x2="38931" y2="92707"/>
                            <a14:foregroundMark x1="38931" y1="92707" x2="30534" y2="87639"/>
                            <a14:foregroundMark x1="30534" y1="87639" x2="35115" y2="74907"/>
                            <a14:foregroundMark x1="35115" y1="74907" x2="71501" y2="47219"/>
                            <a14:foregroundMark x1="71501" y1="47219" x2="76336" y2="39926"/>
                            <a14:foregroundMark x1="76336" y1="39926" x2="86005" y2="13103"/>
                            <a14:foregroundMark x1="86005" y1="13103" x2="88931" y2="9765"/>
                            <a14:foregroundMark x1="63359" y1="46106" x2="49109" y2="61928"/>
                            <a14:foregroundMark x1="49109" y1="61928" x2="46947" y2="68727"/>
                            <a14:foregroundMark x1="46947" y1="68727" x2="51908" y2="77627"/>
                            <a14:foregroundMark x1="51908" y1="77627" x2="58779" y2="81706"/>
                            <a14:foregroundMark x1="58779" y1="81706" x2="67557" y2="82818"/>
                            <a14:foregroundMark x1="67557" y1="82818" x2="74936" y2="80593"/>
                            <a14:foregroundMark x1="74936" y1="80593" x2="76718" y2="71817"/>
                            <a14:foregroundMark x1="76718" y1="71817" x2="73410" y2="54883"/>
                            <a14:foregroundMark x1="73410" y1="54883" x2="67939" y2="47837"/>
                            <a14:foregroundMark x1="67939" y1="47837" x2="56489" y2="46848"/>
                            <a14:foregroundMark x1="61832" y1="50433" x2="49873" y2="66502"/>
                            <a14:foregroundMark x1="49873" y1="66502" x2="51781" y2="75031"/>
                            <a14:foregroundMark x1="51781" y1="75031" x2="58142" y2="80222"/>
                            <a14:foregroundMark x1="58142" y1="80222" x2="73537" y2="83807"/>
                            <a14:foregroundMark x1="73537" y1="83807" x2="80534" y2="74166"/>
                            <a14:foregroundMark x1="80534" y1="74166" x2="77354" y2="67120"/>
                            <a14:foregroundMark x1="77354" y1="67120" x2="53562" y2="53276"/>
                            <a14:foregroundMark x1="53562" y1="53276" x2="49237" y2="52905"/>
                            <a14:foregroundMark x1="41730" y1="72188" x2="33715" y2="77750"/>
                            <a14:foregroundMark x1="33715" y1="77750" x2="38295" y2="83807"/>
                            <a14:foregroundMark x1="38295" y1="83807" x2="45802" y2="86527"/>
                            <a14:foregroundMark x1="45802" y1="86527" x2="53944" y2="84549"/>
                            <a14:foregroundMark x1="53944" y1="84549" x2="50382" y2="77009"/>
                            <a14:foregroundMark x1="50382" y1="77009" x2="32952" y2="72930"/>
                            <a14:foregroundMark x1="55980" y1="61557" x2="49873" y2="67244"/>
                            <a14:foregroundMark x1="49873" y1="67244" x2="50382" y2="74784"/>
                            <a14:foregroundMark x1="50382" y1="74784" x2="56361" y2="80717"/>
                            <a14:foregroundMark x1="56361" y1="80717" x2="62595" y2="84178"/>
                            <a14:foregroundMark x1="62595" y1="84178" x2="69720" y2="81459"/>
                            <a14:foregroundMark x1="69720" y1="81459" x2="73410" y2="74413"/>
                            <a14:foregroundMark x1="73410" y1="74413" x2="73282" y2="67244"/>
                            <a14:foregroundMark x1="73282" y1="67244" x2="54453" y2="61928"/>
                            <a14:foregroundMark x1="96090" y1="16648" x2="97328" y2="17923"/>
                            <a14:foregroundMark x1="90967" y1="11372" x2="92617" y2="13072"/>
                            <a14:foregroundMark x1="97328" y1="17923" x2="99109" y2="52287"/>
                            <a14:foregroundMark x1="92747" y1="48915" x2="92112" y2="48578"/>
                            <a14:foregroundMark x1="99109" y1="52287" x2="97075" y2="51209"/>
                            <a14:foregroundMark x1="92112" y1="48578" x2="86387" y2="43263"/>
                            <a14:foregroundMark x1="86387" y1="43263" x2="83461" y2="26576"/>
                            <a14:foregroundMark x1="83461" y1="26576" x2="84606" y2="18665"/>
                            <a14:foregroundMark x1="84606" y1="18665" x2="89186" y2="12485"/>
                            <a14:foregroundMark x1="89186" y1="12485" x2="92112" y2="11125"/>
                            <a14:foregroundMark x1="60433" y1="63782" x2="59415" y2="75525"/>
                            <a14:foregroundMark x1="59415" y1="75525" x2="66031" y2="71075"/>
                            <a14:foregroundMark x1="66031" y1="71075" x2="63104" y2="64153"/>
                            <a14:foregroundMark x1="63104" y1="64153" x2="59160" y2="64400"/>
                            <a14:foregroundMark x1="22392" y1="58838" x2="17176" y2="65389"/>
                            <a14:foregroundMark x1="17176" y1="65389" x2="16794" y2="75278"/>
                            <a14:foregroundMark x1="16794" y1="75278" x2="25445" y2="79357"/>
                            <a14:foregroundMark x1="25445" y1="79357" x2="31298" y2="75031"/>
                            <a14:foregroundMark x1="31298" y1="75031" x2="32697" y2="67738"/>
                            <a14:foregroundMark x1="32697" y1="67738" x2="27226" y2="61187"/>
                            <a14:foregroundMark x1="27226" y1="61187" x2="22010" y2="59209"/>
                            <a14:foregroundMark x1="44784" y1="14957" x2="31425" y2="13473"/>
                            <a14:foregroundMark x1="31425" y1="13473" x2="23791" y2="17676"/>
                            <a14:foregroundMark x1="23791" y1="17676" x2="17812" y2="35352"/>
                            <a14:foregroundMark x1="17812" y1="35352" x2="29262" y2="45983"/>
                            <a14:foregroundMark x1="29262" y1="45983" x2="38422" y2="50062"/>
                            <a14:foregroundMark x1="38422" y1="50062" x2="45929" y2="50803"/>
                            <a14:foregroundMark x1="45929" y1="50803" x2="61832" y2="44499"/>
                            <a14:foregroundMark x1="61832" y1="44499" x2="67557" y2="39308"/>
                            <a14:foregroundMark x1="67557" y1="39308" x2="68448" y2="32262"/>
                            <a14:foregroundMark x1="68448" y1="32262" x2="48855" y2="15946"/>
                            <a14:foregroundMark x1="48855" y1="15946" x2="44911" y2="14957"/>
                            <a14:foregroundMark x1="42748" y1="16316" x2="32061" y2="15575"/>
                            <a14:foregroundMark x1="32061" y1="15575" x2="24809" y2="19901"/>
                            <a14:foregroundMark x1="24809" y1="19901" x2="31679" y2="26576"/>
                            <a14:foregroundMark x1="31679" y1="26576" x2="51145" y2="27936"/>
                            <a14:foregroundMark x1="51145" y1="27936" x2="53181" y2="21137"/>
                            <a14:foregroundMark x1="53181" y1="21137" x2="39949" y2="15575"/>
                            <a14:foregroundMark x1="24173" y1="25340" x2="25445" y2="33498"/>
                            <a14:foregroundMark x1="25445" y1="33498" x2="33969" y2="36588"/>
                            <a14:foregroundMark x1="33969" y1="36588" x2="54453" y2="37454"/>
                            <a14:foregroundMark x1="54453" y1="37454" x2="59669" y2="32386"/>
                            <a14:foregroundMark x1="59669" y1="32386" x2="51908" y2="23609"/>
                            <a14:foregroundMark x1="51908" y1="23609" x2="41476" y2="23115"/>
                            <a14:foregroundMark x1="41476" y1="23115" x2="27226" y2="28554"/>
                            <a14:foregroundMark x1="27226" y1="28554" x2="23664" y2="27936"/>
                            <a14:foregroundMark x1="33969" y1="24845" x2="28244" y2="31397"/>
                            <a14:foregroundMark x1="28244" y1="31397" x2="35242" y2="38443"/>
                            <a14:foregroundMark x1="35242" y1="38443" x2="35878" y2="27812"/>
                            <a14:foregroundMark x1="35878" y1="27812" x2="31934" y2="24227"/>
                            <a14:foregroundMark x1="47328" y1="27194" x2="44911" y2="34734"/>
                            <a14:foregroundMark x1="44911" y1="34734" x2="50891" y2="38813"/>
                            <a14:foregroundMark x1="50891" y1="38813" x2="56107" y2="34116"/>
                            <a14:foregroundMark x1="56107" y1="34116" x2="52163" y2="27441"/>
                            <a14:foregroundMark x1="52163" y1="27441" x2="47201" y2="27194"/>
                            <a14:foregroundMark x1="23919" y1="53770" x2="24046" y2="70334"/>
                            <a14:foregroundMark x1="24046" y1="70334" x2="26718" y2="66378"/>
                            <a14:foregroundMark x1="62850" y1="71693" x2="63995" y2="79604"/>
                            <a14:foregroundMark x1="63995" y1="79604" x2="69084" y2="86897"/>
                            <a14:foregroundMark x1="69084" y1="86897" x2="76209" y2="91595"/>
                            <a14:foregroundMark x1="76209" y1="91595" x2="85878" y2="89864"/>
                            <a14:foregroundMark x1="85878" y1="89864" x2="90331" y2="83560"/>
                            <a14:foregroundMark x1="90331" y1="83560" x2="91858" y2="76267"/>
                            <a14:foregroundMark x1="91858" y1="76267" x2="90840" y2="68727"/>
                            <a14:foregroundMark x1="90840" y1="68727" x2="84097" y2="65019"/>
                            <a14:foregroundMark x1="84097" y1="65019" x2="60560" y2="72435"/>
                            <a14:foregroundMark x1="39822" y1="27565" x2="41603" y2="34858"/>
                            <a14:foregroundMark x1="41603" y1="34858" x2="48346" y2="39679"/>
                            <a14:foregroundMark x1="48346" y1="39679" x2="57761" y2="36341"/>
                            <a14:foregroundMark x1="57761" y1="36341" x2="53308" y2="30161"/>
                            <a14:foregroundMark x1="53308" y1="30161" x2="37532" y2="28554"/>
                            <a14:foregroundMark x1="37532" y1="28554" x2="37532" y2="28554"/>
                            <a14:foregroundMark x1="23317" y1="10493" x2="16158" y2="10383"/>
                            <a14:foregroundMark x1="16158" y1="10383" x2="8651" y2="13226"/>
                            <a14:foregroundMark x1="8651" y1="13226" x2="7888" y2="22250"/>
                            <a14:foregroundMark x1="7888" y1="22250" x2="9542" y2="30408"/>
                            <a14:foregroundMark x1="9542" y1="30408" x2="17048" y2="25958"/>
                            <a14:foregroundMark x1="17048" y1="25958" x2="19720" y2="11743"/>
                            <a14:foregroundMark x1="19720" y1="11743" x2="19084" y2="10136"/>
                            <a14:foregroundMark x1="23692" y1="8629" x2="28244" y2="12855"/>
                            <a14:foregroundMark x1="28244" y1="12855" x2="23088" y2="9549"/>
                            <a14:foregroundMark x1="31934" y1="9518" x2="26081" y2="9518"/>
                            <a14:foregroundMark x1="17430" y1="8405" x2="26081" y2="8405"/>
                            <a14:backgroundMark x1="20483" y1="4326" x2="22495" y2="6632"/>
                            <a14:backgroundMark x1="21965" y1="6632" x2="20102" y2="4821"/>
                            <a14:backgroundMark x1="19593" y1="6180" x2="19709" y2="6632"/>
                            <a14:backgroundMark x1="23919" y1="6551" x2="23282" y2="6551"/>
                            <a14:backgroundMark x1="28433" y1="7744" x2="25700" y2="4203"/>
                            <a14:backgroundMark x1="25700" y1="4203" x2="19510" y2="6632"/>
                            <a14:backgroundMark x1="21501" y1="6428" x2="21501" y2="6428"/>
                            <a14:backgroundMark x1="64377" y1="94067" x2="88931" y2="94314"/>
                            <a14:backgroundMark x1="95420" y1="82324" x2="95165" y2="88133"/>
                            <a14:backgroundMark x1="84351" y1="93943" x2="90967" y2="93943"/>
                            <a14:backgroundMark x1="94656" y1="9518" x2="94911" y2="16687"/>
                            <a14:backgroundMark x1="94911" y1="16687" x2="95038" y2="16811"/>
                            <a14:backgroundMark x1="94911" y1="48578" x2="94911" y2="52534"/>
                          </a14:backgroundRemoval>
                        </a14:imgEffect>
                      </a14:imgLayer>
                    </a14:imgProps>
                  </a:ext>
                </a:extLst>
              </a:blip>
              <a:stretch>
                <a:fillRect/>
              </a:stretch>
            </p:blipFill>
            <p:spPr>
              <a:xfrm>
                <a:off x="2746498" y="6048911"/>
                <a:ext cx="444941" cy="479789"/>
              </a:xfrm>
              <a:prstGeom prst="rect">
                <a:avLst/>
              </a:prstGeom>
              <a:effectLst>
                <a:outerShdw blurRad="50800" dist="38100" dir="8100000" algn="tr" rotWithShape="0">
                  <a:prstClr val="black">
                    <a:alpha val="40000"/>
                  </a:prstClr>
                </a:outerShdw>
              </a:effectLst>
            </p:spPr>
          </p:pic>
          <p:pic>
            <p:nvPicPr>
              <p:cNvPr id="39" name="Picture 4" descr="Oracle Academy invita a estudiantes de Latinoamérica y Caribe a ...">
                <a:extLst>
                  <a:ext uri="{FF2B5EF4-FFF2-40B4-BE49-F238E27FC236}">
                    <a16:creationId xmlns:a16="http://schemas.microsoft.com/office/drawing/2014/main" id="{17BD776D-4783-41AC-9AE5-84535B9C9093}"/>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90162" y="6081783"/>
                <a:ext cx="1034444" cy="401766"/>
              </a:xfrm>
              <a:prstGeom prst="rect">
                <a:avLst/>
              </a:prstGeom>
              <a:noFill/>
              <a:extLst>
                <a:ext uri="{909E8E84-426E-40DD-AFC4-6F175D3DCCD1}">
                  <a14:hiddenFill xmlns:a14="http://schemas.microsoft.com/office/drawing/2010/main">
                    <a:solidFill>
                      <a:srgbClr val="FFFFFF"/>
                    </a:solidFill>
                  </a14:hiddenFill>
                </a:ext>
              </a:extLst>
            </p:spPr>
          </p:pic>
          <p:pic>
            <p:nvPicPr>
              <p:cNvPr id="40" name="Imagen 39" descr="Imagen que contiene reloj, dibujo, señal&#10;&#10;Descripción generada automáticamente">
                <a:extLst>
                  <a:ext uri="{FF2B5EF4-FFF2-40B4-BE49-F238E27FC236}">
                    <a16:creationId xmlns:a16="http://schemas.microsoft.com/office/drawing/2014/main" id="{8C655F9C-05BD-4CE5-831F-8E17B9DF983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31096" y="6069252"/>
                <a:ext cx="476039" cy="485295"/>
              </a:xfrm>
              <a:prstGeom prst="rect">
                <a:avLst/>
              </a:prstGeom>
            </p:spPr>
          </p:pic>
        </p:grpSp>
        <p:sp>
          <p:nvSpPr>
            <p:cNvPr id="35" name="Elipse 34">
              <a:extLst>
                <a:ext uri="{FF2B5EF4-FFF2-40B4-BE49-F238E27FC236}">
                  <a16:creationId xmlns:a16="http://schemas.microsoft.com/office/drawing/2014/main" id="{D1B661FB-FBC7-4B68-9CC2-47F3FB6B3163}"/>
                </a:ext>
              </a:extLst>
            </p:cNvPr>
            <p:cNvSpPr/>
            <p:nvPr/>
          </p:nvSpPr>
          <p:spPr>
            <a:xfrm>
              <a:off x="10707028" y="5889171"/>
              <a:ext cx="1474086" cy="993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dirty="0"/>
            </a:p>
          </p:txBody>
        </p:sp>
        <p:pic>
          <p:nvPicPr>
            <p:cNvPr id="36" name="Marcador de contenido 3">
              <a:extLst>
                <a:ext uri="{FF2B5EF4-FFF2-40B4-BE49-F238E27FC236}">
                  <a16:creationId xmlns:a16="http://schemas.microsoft.com/office/drawing/2014/main" id="{41478DCE-FC45-4266-BCD8-8967631E18B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07028" y="6048178"/>
              <a:ext cx="1437589" cy="804636"/>
            </a:xfrm>
            <a:prstGeom prst="rect">
              <a:avLst/>
            </a:prstGeom>
          </p:spPr>
        </p:pic>
      </p:grpSp>
      <p:sp>
        <p:nvSpPr>
          <p:cNvPr id="2" name="Título 1">
            <a:extLst>
              <a:ext uri="{FF2B5EF4-FFF2-40B4-BE49-F238E27FC236}">
                <a16:creationId xmlns:a16="http://schemas.microsoft.com/office/drawing/2014/main" id="{999A535E-9B8F-4CE2-890E-118458D0F238}"/>
              </a:ext>
            </a:extLst>
          </p:cNvPr>
          <p:cNvSpPr>
            <a:spLocks noGrp="1"/>
          </p:cNvSpPr>
          <p:nvPr>
            <p:ph type="title"/>
          </p:nvPr>
        </p:nvSpPr>
        <p:spPr/>
        <p:txBody>
          <a:bodyPr/>
          <a:lstStyle/>
          <a:p>
            <a:r>
              <a:rPr lang="es-ES"/>
              <a:t>Haga clic para modificar el estilo de título del patrón</a:t>
            </a:r>
            <a:endParaRPr lang="es-HN"/>
          </a:p>
        </p:txBody>
      </p:sp>
      <p:sp>
        <p:nvSpPr>
          <p:cNvPr id="3" name="Marcador de texto vertical 2">
            <a:extLst>
              <a:ext uri="{FF2B5EF4-FFF2-40B4-BE49-F238E27FC236}">
                <a16:creationId xmlns:a16="http://schemas.microsoft.com/office/drawing/2014/main" id="{EFE4E46B-8E5C-4129-BCF6-9120C0F7895A}"/>
              </a:ext>
            </a:extLst>
          </p:cNvPr>
          <p:cNvSpPr>
            <a:spLocks noGrp="1"/>
          </p:cNvSpPr>
          <p:nvPr>
            <p:ph type="body" orient="vert" idx="1"/>
          </p:nvPr>
        </p:nvSpPr>
        <p:spPr>
          <a:xfrm>
            <a:off x="838200" y="1825625"/>
            <a:ext cx="10515600" cy="4237733"/>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HN" dirty="0"/>
          </a:p>
        </p:txBody>
      </p:sp>
      <p:sp>
        <p:nvSpPr>
          <p:cNvPr id="16" name="Marcador de fecha 3">
            <a:extLst>
              <a:ext uri="{FF2B5EF4-FFF2-40B4-BE49-F238E27FC236}">
                <a16:creationId xmlns:a16="http://schemas.microsoft.com/office/drawing/2014/main" id="{F0DF51B1-3995-4A1B-83BD-DC896325D837}"/>
              </a:ext>
            </a:extLst>
          </p:cNvPr>
          <p:cNvSpPr>
            <a:spLocks noGrp="1"/>
          </p:cNvSpPr>
          <p:nvPr>
            <p:ph type="dt" sz="half" idx="10"/>
          </p:nvPr>
        </p:nvSpPr>
        <p:spPr>
          <a:xfrm>
            <a:off x="54956" y="6486981"/>
            <a:ext cx="2743200" cy="365125"/>
          </a:xfrm>
        </p:spPr>
        <p:txBody>
          <a:bodyPr/>
          <a:lstStyle/>
          <a:p>
            <a:fld id="{8E9FD4B3-9B5C-4A25-AB09-89FAFAC24E2A}" type="datetimeFigureOut">
              <a:rPr lang="es-HN" smtClean="0"/>
              <a:t>12/1/2022</a:t>
            </a:fld>
            <a:endParaRPr lang="es-HN"/>
          </a:p>
        </p:txBody>
      </p:sp>
      <p:sp>
        <p:nvSpPr>
          <p:cNvPr id="17" name="Marcador de pie de página 4">
            <a:extLst>
              <a:ext uri="{FF2B5EF4-FFF2-40B4-BE49-F238E27FC236}">
                <a16:creationId xmlns:a16="http://schemas.microsoft.com/office/drawing/2014/main" id="{8C019244-E9E2-4B2E-962D-E640E4D5EC25}"/>
              </a:ext>
            </a:extLst>
          </p:cNvPr>
          <p:cNvSpPr>
            <a:spLocks noGrp="1"/>
          </p:cNvSpPr>
          <p:nvPr>
            <p:ph type="ftr" sz="quarter" idx="11"/>
          </p:nvPr>
        </p:nvSpPr>
        <p:spPr>
          <a:xfrm>
            <a:off x="3211288" y="6486981"/>
            <a:ext cx="4114800" cy="365125"/>
          </a:xfrm>
        </p:spPr>
        <p:txBody>
          <a:bodyPr/>
          <a:lstStyle/>
          <a:p>
            <a:endParaRPr lang="es-HN"/>
          </a:p>
        </p:txBody>
      </p:sp>
      <p:sp>
        <p:nvSpPr>
          <p:cNvPr id="18" name="Marcador de número de diapositiva 5">
            <a:extLst>
              <a:ext uri="{FF2B5EF4-FFF2-40B4-BE49-F238E27FC236}">
                <a16:creationId xmlns:a16="http://schemas.microsoft.com/office/drawing/2014/main" id="{346CCD74-0D38-4E4A-B516-6926A409A32A}"/>
              </a:ext>
            </a:extLst>
          </p:cNvPr>
          <p:cNvSpPr>
            <a:spLocks noGrp="1"/>
          </p:cNvSpPr>
          <p:nvPr>
            <p:ph type="sldNum" sz="quarter" idx="12"/>
          </p:nvPr>
        </p:nvSpPr>
        <p:spPr>
          <a:xfrm>
            <a:off x="7783288" y="6486981"/>
            <a:ext cx="1872341" cy="365125"/>
          </a:xfrm>
        </p:spPr>
        <p:txBody>
          <a:bodyPr/>
          <a:lstStyle/>
          <a:p>
            <a:fld id="{ECC26A84-6AE1-49CD-B8F2-A58BDF6C63D6}" type="slidenum">
              <a:rPr lang="es-HN" smtClean="0"/>
              <a:t>‹Nº›</a:t>
            </a:fld>
            <a:endParaRPr lang="es-HN"/>
          </a:p>
        </p:txBody>
      </p:sp>
    </p:spTree>
    <p:extLst>
      <p:ext uri="{BB962C8B-B14F-4D97-AF65-F5344CB8AC3E}">
        <p14:creationId xmlns:p14="http://schemas.microsoft.com/office/powerpoint/2010/main" val="1478481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grpSp>
        <p:nvGrpSpPr>
          <p:cNvPr id="15" name="Grupo 14">
            <a:extLst>
              <a:ext uri="{FF2B5EF4-FFF2-40B4-BE49-F238E27FC236}">
                <a16:creationId xmlns:a16="http://schemas.microsoft.com/office/drawing/2014/main" id="{3FBC2CAE-A46A-4B03-AD69-F44E88FC07E7}"/>
              </a:ext>
            </a:extLst>
          </p:cNvPr>
          <p:cNvGrpSpPr/>
          <p:nvPr/>
        </p:nvGrpSpPr>
        <p:grpSpPr>
          <a:xfrm>
            <a:off x="0" y="5186"/>
            <a:ext cx="12229172" cy="6877193"/>
            <a:chOff x="0" y="5186"/>
            <a:chExt cx="12229172" cy="6877193"/>
          </a:xfrm>
        </p:grpSpPr>
        <p:grpSp>
          <p:nvGrpSpPr>
            <p:cNvPr id="24" name="Grupo 23">
              <a:extLst>
                <a:ext uri="{FF2B5EF4-FFF2-40B4-BE49-F238E27FC236}">
                  <a16:creationId xmlns:a16="http://schemas.microsoft.com/office/drawing/2014/main" id="{22DA994D-ED19-475F-A344-260549EE9503}"/>
                </a:ext>
              </a:extLst>
            </p:cNvPr>
            <p:cNvGrpSpPr/>
            <p:nvPr/>
          </p:nvGrpSpPr>
          <p:grpSpPr>
            <a:xfrm>
              <a:off x="0" y="5186"/>
              <a:ext cx="12229172" cy="6852814"/>
              <a:chOff x="0" y="5186"/>
              <a:chExt cx="12229172" cy="6852814"/>
            </a:xfrm>
          </p:grpSpPr>
          <p:grpSp>
            <p:nvGrpSpPr>
              <p:cNvPr id="27" name="Grupo 26">
                <a:extLst>
                  <a:ext uri="{FF2B5EF4-FFF2-40B4-BE49-F238E27FC236}">
                    <a16:creationId xmlns:a16="http://schemas.microsoft.com/office/drawing/2014/main" id="{26C60E94-9405-4EAF-9F10-7879EFCAA51D}"/>
                  </a:ext>
                </a:extLst>
              </p:cNvPr>
              <p:cNvGrpSpPr/>
              <p:nvPr/>
            </p:nvGrpSpPr>
            <p:grpSpPr>
              <a:xfrm>
                <a:off x="0" y="5186"/>
                <a:ext cx="12229172" cy="6852814"/>
                <a:chOff x="0" y="5186"/>
                <a:chExt cx="12229172" cy="6852814"/>
              </a:xfrm>
            </p:grpSpPr>
            <p:pic>
              <p:nvPicPr>
                <p:cNvPr id="31" name="Marcador de contenido 3">
                  <a:extLst>
                    <a:ext uri="{FF2B5EF4-FFF2-40B4-BE49-F238E27FC236}">
                      <a16:creationId xmlns:a16="http://schemas.microsoft.com/office/drawing/2014/main" id="{D4B720D4-7332-439B-886A-6B6E8F1E02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186"/>
                  <a:ext cx="12229172" cy="6852814"/>
                </a:xfrm>
                <a:prstGeom prst="rect">
                  <a:avLst/>
                </a:prstGeom>
              </p:spPr>
            </p:pic>
            <p:pic>
              <p:nvPicPr>
                <p:cNvPr id="32" name="Picture 4" descr="Harvard Business Publishing, HD Png Download , Transparent Png ...">
                  <a:extLst>
                    <a:ext uri="{FF2B5EF4-FFF2-40B4-BE49-F238E27FC236}">
                      <a16:creationId xmlns:a16="http://schemas.microsoft.com/office/drawing/2014/main" id="{A9D48BF8-1250-45D1-B1CF-B9E948CDBBF3}"/>
                    </a:ext>
                  </a:extLst>
                </p:cNvPr>
                <p:cNvPicPr>
                  <a:picLocks noChangeAspect="1" noChangeArrowheads="1"/>
                </p:cNvPicPr>
                <p:nvPr/>
              </p:nvPicPr>
              <p:blipFill>
                <a:blip r:embed="rId3"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176301" y="6069252"/>
                  <a:ext cx="866598" cy="485295"/>
                </a:xfrm>
                <a:prstGeom prst="rect">
                  <a:avLst/>
                </a:prstGeom>
                <a:ln>
                  <a:noFill/>
                </a:ln>
                <a:effectLst>
                  <a:glow rad="101600">
                    <a:schemeClr val="bg1">
                      <a:alpha val="40000"/>
                    </a:schemeClr>
                  </a:glow>
                  <a:outerShdw blurRad="50800" dist="38100" dir="5400000" algn="t" rotWithShape="0">
                    <a:schemeClr val="bg1">
                      <a:alpha val="40000"/>
                    </a:schemeClr>
                  </a:outerShdw>
                </a:effectLst>
                <a:extLst>
                  <a:ext uri="{909E8E84-426E-40DD-AFC4-6F175D3DCCD1}">
                    <a14:hiddenFill xmlns:a14="http://schemas.microsoft.com/office/drawing/2010/main">
                      <a:solidFill>
                        <a:srgbClr val="FFFFFF"/>
                      </a:solidFill>
                    </a14:hiddenFill>
                  </a:ext>
                </a:extLst>
              </p:spPr>
            </p:pic>
          </p:grpSp>
          <p:pic>
            <p:nvPicPr>
              <p:cNvPr id="28" name="Imagen 27">
                <a:extLst>
                  <a:ext uri="{FF2B5EF4-FFF2-40B4-BE49-F238E27FC236}">
                    <a16:creationId xmlns:a16="http://schemas.microsoft.com/office/drawing/2014/main" id="{2FD98235-45C6-48C2-B3F7-099165E6905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439" b="92460" l="9542" r="92112">
                            <a14:foregroundMark x1="33079" y1="13350" x2="24555" y2="16687"/>
                            <a14:foregroundMark x1="24555" y1="16687" x2="16539" y2="24598"/>
                            <a14:foregroundMark x1="16539" y1="24598" x2="18321" y2="37083"/>
                            <a14:foregroundMark x1="18321" y1="37083" x2="25318" y2="44747"/>
                            <a14:foregroundMark x1="25318" y1="44747" x2="47328" y2="42151"/>
                            <a14:foregroundMark x1="47328" y1="42151" x2="56361" y2="38443"/>
                            <a14:foregroundMark x1="56361" y1="38443" x2="58397" y2="29913"/>
                            <a14:foregroundMark x1="58397" y1="29913" x2="44148" y2="17058"/>
                            <a14:foregroundMark x1="44148" y1="17058" x2="30325" y2="10083"/>
                            <a14:foregroundMark x1="20395" y1="10055" x2="19975" y2="12732"/>
                            <a14:foregroundMark x1="19975" y1="12732" x2="20738" y2="17305"/>
                            <a14:foregroundMark x1="84097" y1="18912" x2="85115" y2="41904"/>
                            <a14:foregroundMark x1="85115" y1="41904" x2="80407" y2="70334"/>
                            <a14:foregroundMark x1="80407" y1="70334" x2="74936" y2="78616"/>
                            <a14:foregroundMark x1="74936" y1="78616" x2="59288" y2="83560"/>
                            <a14:foregroundMark x1="59288" y1="83560" x2="51654" y2="78492"/>
                            <a14:foregroundMark x1="51654" y1="78492" x2="47964" y2="70334"/>
                            <a14:foregroundMark x1="47964" y1="70334" x2="50509" y2="56489"/>
                            <a14:foregroundMark x1="50509" y1="56489" x2="60560" y2="41904"/>
                            <a14:foregroundMark x1="60560" y1="41904" x2="75954" y2="30655"/>
                            <a14:foregroundMark x1="75954" y1="30655" x2="85242" y2="26576"/>
                            <a14:foregroundMark x1="88677" y1="9147" x2="92566" y2="11620"/>
                            <a14:foregroundMark x1="96696" y1="16628" x2="98092" y2="20766"/>
                            <a14:foregroundMark x1="96817" y1="52534" x2="95621" y2="82332"/>
                            <a14:foregroundMark x1="98092" y1="20766" x2="96976" y2="48578"/>
                            <a14:foregroundMark x1="94160" y1="88092" x2="92875" y2="91718"/>
                            <a14:foregroundMark x1="92875" y1="91718" x2="91480" y2="92170"/>
                            <a14:foregroundMark x1="65310" y1="92652" x2="46565" y2="91347"/>
                            <a14:foregroundMark x1="46565" y1="91347" x2="38931" y2="92707"/>
                            <a14:foregroundMark x1="38931" y1="92707" x2="30534" y2="87639"/>
                            <a14:foregroundMark x1="30534" y1="87639" x2="35115" y2="74907"/>
                            <a14:foregroundMark x1="35115" y1="74907" x2="71501" y2="47219"/>
                            <a14:foregroundMark x1="71501" y1="47219" x2="76336" y2="39926"/>
                            <a14:foregroundMark x1="76336" y1="39926" x2="86005" y2="13103"/>
                            <a14:foregroundMark x1="86005" y1="13103" x2="88931" y2="9765"/>
                            <a14:foregroundMark x1="63359" y1="46106" x2="49109" y2="61928"/>
                            <a14:foregroundMark x1="49109" y1="61928" x2="46947" y2="68727"/>
                            <a14:foregroundMark x1="46947" y1="68727" x2="51908" y2="77627"/>
                            <a14:foregroundMark x1="51908" y1="77627" x2="58779" y2="81706"/>
                            <a14:foregroundMark x1="58779" y1="81706" x2="67557" y2="82818"/>
                            <a14:foregroundMark x1="67557" y1="82818" x2="74936" y2="80593"/>
                            <a14:foregroundMark x1="74936" y1="80593" x2="76718" y2="71817"/>
                            <a14:foregroundMark x1="76718" y1="71817" x2="73410" y2="54883"/>
                            <a14:foregroundMark x1="73410" y1="54883" x2="67939" y2="47837"/>
                            <a14:foregroundMark x1="67939" y1="47837" x2="56489" y2="46848"/>
                            <a14:foregroundMark x1="61832" y1="50433" x2="49873" y2="66502"/>
                            <a14:foregroundMark x1="49873" y1="66502" x2="51781" y2="75031"/>
                            <a14:foregroundMark x1="51781" y1="75031" x2="58142" y2="80222"/>
                            <a14:foregroundMark x1="58142" y1="80222" x2="73537" y2="83807"/>
                            <a14:foregroundMark x1="73537" y1="83807" x2="80534" y2="74166"/>
                            <a14:foregroundMark x1="80534" y1="74166" x2="77354" y2="67120"/>
                            <a14:foregroundMark x1="77354" y1="67120" x2="53562" y2="53276"/>
                            <a14:foregroundMark x1="53562" y1="53276" x2="49237" y2="52905"/>
                            <a14:foregroundMark x1="41730" y1="72188" x2="33715" y2="77750"/>
                            <a14:foregroundMark x1="33715" y1="77750" x2="38295" y2="83807"/>
                            <a14:foregroundMark x1="38295" y1="83807" x2="45802" y2="86527"/>
                            <a14:foregroundMark x1="45802" y1="86527" x2="53944" y2="84549"/>
                            <a14:foregroundMark x1="53944" y1="84549" x2="50382" y2="77009"/>
                            <a14:foregroundMark x1="50382" y1="77009" x2="32952" y2="72930"/>
                            <a14:foregroundMark x1="55980" y1="61557" x2="49873" y2="67244"/>
                            <a14:foregroundMark x1="49873" y1="67244" x2="50382" y2="74784"/>
                            <a14:foregroundMark x1="50382" y1="74784" x2="56361" y2="80717"/>
                            <a14:foregroundMark x1="56361" y1="80717" x2="62595" y2="84178"/>
                            <a14:foregroundMark x1="62595" y1="84178" x2="69720" y2="81459"/>
                            <a14:foregroundMark x1="69720" y1="81459" x2="73410" y2="74413"/>
                            <a14:foregroundMark x1="73410" y1="74413" x2="73282" y2="67244"/>
                            <a14:foregroundMark x1="73282" y1="67244" x2="54453" y2="61928"/>
                            <a14:foregroundMark x1="96090" y1="16648" x2="97328" y2="17923"/>
                            <a14:foregroundMark x1="90967" y1="11372" x2="92617" y2="13072"/>
                            <a14:foregroundMark x1="97328" y1="17923" x2="99109" y2="52287"/>
                            <a14:foregroundMark x1="92747" y1="48915" x2="92112" y2="48578"/>
                            <a14:foregroundMark x1="99109" y1="52287" x2="97075" y2="51209"/>
                            <a14:foregroundMark x1="92112" y1="48578" x2="86387" y2="43263"/>
                            <a14:foregroundMark x1="86387" y1="43263" x2="83461" y2="26576"/>
                            <a14:foregroundMark x1="83461" y1="26576" x2="84606" y2="18665"/>
                            <a14:foregroundMark x1="84606" y1="18665" x2="89186" y2="12485"/>
                            <a14:foregroundMark x1="89186" y1="12485" x2="92112" y2="11125"/>
                            <a14:foregroundMark x1="60433" y1="63782" x2="59415" y2="75525"/>
                            <a14:foregroundMark x1="59415" y1="75525" x2="66031" y2="71075"/>
                            <a14:foregroundMark x1="66031" y1="71075" x2="63104" y2="64153"/>
                            <a14:foregroundMark x1="63104" y1="64153" x2="59160" y2="64400"/>
                            <a14:foregroundMark x1="22392" y1="58838" x2="17176" y2="65389"/>
                            <a14:foregroundMark x1="17176" y1="65389" x2="16794" y2="75278"/>
                            <a14:foregroundMark x1="16794" y1="75278" x2="25445" y2="79357"/>
                            <a14:foregroundMark x1="25445" y1="79357" x2="31298" y2="75031"/>
                            <a14:foregroundMark x1="31298" y1="75031" x2="32697" y2="67738"/>
                            <a14:foregroundMark x1="32697" y1="67738" x2="27226" y2="61187"/>
                            <a14:foregroundMark x1="27226" y1="61187" x2="22010" y2="59209"/>
                            <a14:foregroundMark x1="44784" y1="14957" x2="31425" y2="13473"/>
                            <a14:foregroundMark x1="31425" y1="13473" x2="23791" y2="17676"/>
                            <a14:foregroundMark x1="23791" y1="17676" x2="17812" y2="35352"/>
                            <a14:foregroundMark x1="17812" y1="35352" x2="29262" y2="45983"/>
                            <a14:foregroundMark x1="29262" y1="45983" x2="38422" y2="50062"/>
                            <a14:foregroundMark x1="38422" y1="50062" x2="45929" y2="50803"/>
                            <a14:foregroundMark x1="45929" y1="50803" x2="61832" y2="44499"/>
                            <a14:foregroundMark x1="61832" y1="44499" x2="67557" y2="39308"/>
                            <a14:foregroundMark x1="67557" y1="39308" x2="68448" y2="32262"/>
                            <a14:foregroundMark x1="68448" y1="32262" x2="48855" y2="15946"/>
                            <a14:foregroundMark x1="48855" y1="15946" x2="44911" y2="14957"/>
                            <a14:foregroundMark x1="42748" y1="16316" x2="32061" y2="15575"/>
                            <a14:foregroundMark x1="32061" y1="15575" x2="24809" y2="19901"/>
                            <a14:foregroundMark x1="24809" y1="19901" x2="31679" y2="26576"/>
                            <a14:foregroundMark x1="31679" y1="26576" x2="51145" y2="27936"/>
                            <a14:foregroundMark x1="51145" y1="27936" x2="53181" y2="21137"/>
                            <a14:foregroundMark x1="53181" y1="21137" x2="39949" y2="15575"/>
                            <a14:foregroundMark x1="24173" y1="25340" x2="25445" y2="33498"/>
                            <a14:foregroundMark x1="25445" y1="33498" x2="33969" y2="36588"/>
                            <a14:foregroundMark x1="33969" y1="36588" x2="54453" y2="37454"/>
                            <a14:foregroundMark x1="54453" y1="37454" x2="59669" y2="32386"/>
                            <a14:foregroundMark x1="59669" y1="32386" x2="51908" y2="23609"/>
                            <a14:foregroundMark x1="51908" y1="23609" x2="41476" y2="23115"/>
                            <a14:foregroundMark x1="41476" y1="23115" x2="27226" y2="28554"/>
                            <a14:foregroundMark x1="27226" y1="28554" x2="23664" y2="27936"/>
                            <a14:foregroundMark x1="33969" y1="24845" x2="28244" y2="31397"/>
                            <a14:foregroundMark x1="28244" y1="31397" x2="35242" y2="38443"/>
                            <a14:foregroundMark x1="35242" y1="38443" x2="35878" y2="27812"/>
                            <a14:foregroundMark x1="35878" y1="27812" x2="31934" y2="24227"/>
                            <a14:foregroundMark x1="47328" y1="27194" x2="44911" y2="34734"/>
                            <a14:foregroundMark x1="44911" y1="34734" x2="50891" y2="38813"/>
                            <a14:foregroundMark x1="50891" y1="38813" x2="56107" y2="34116"/>
                            <a14:foregroundMark x1="56107" y1="34116" x2="52163" y2="27441"/>
                            <a14:foregroundMark x1="52163" y1="27441" x2="47201" y2="27194"/>
                            <a14:foregroundMark x1="23919" y1="53770" x2="24046" y2="70334"/>
                            <a14:foregroundMark x1="24046" y1="70334" x2="26718" y2="66378"/>
                            <a14:foregroundMark x1="62850" y1="71693" x2="63995" y2="79604"/>
                            <a14:foregroundMark x1="63995" y1="79604" x2="69084" y2="86897"/>
                            <a14:foregroundMark x1="69084" y1="86897" x2="76209" y2="91595"/>
                            <a14:foregroundMark x1="76209" y1="91595" x2="85878" y2="89864"/>
                            <a14:foregroundMark x1="85878" y1="89864" x2="90331" y2="83560"/>
                            <a14:foregroundMark x1="90331" y1="83560" x2="91858" y2="76267"/>
                            <a14:foregroundMark x1="91858" y1="76267" x2="90840" y2="68727"/>
                            <a14:foregroundMark x1="90840" y1="68727" x2="84097" y2="65019"/>
                            <a14:foregroundMark x1="84097" y1="65019" x2="60560" y2="72435"/>
                            <a14:foregroundMark x1="39822" y1="27565" x2="41603" y2="34858"/>
                            <a14:foregroundMark x1="41603" y1="34858" x2="48346" y2="39679"/>
                            <a14:foregroundMark x1="48346" y1="39679" x2="57761" y2="36341"/>
                            <a14:foregroundMark x1="57761" y1="36341" x2="53308" y2="30161"/>
                            <a14:foregroundMark x1="53308" y1="30161" x2="37532" y2="28554"/>
                            <a14:foregroundMark x1="37532" y1="28554" x2="37532" y2="28554"/>
                            <a14:foregroundMark x1="23317" y1="10493" x2="16158" y2="10383"/>
                            <a14:foregroundMark x1="16158" y1="10383" x2="8651" y2="13226"/>
                            <a14:foregroundMark x1="8651" y1="13226" x2="7888" y2="22250"/>
                            <a14:foregroundMark x1="7888" y1="22250" x2="9542" y2="30408"/>
                            <a14:foregroundMark x1="9542" y1="30408" x2="17048" y2="25958"/>
                            <a14:foregroundMark x1="17048" y1="25958" x2="19720" y2="11743"/>
                            <a14:foregroundMark x1="19720" y1="11743" x2="19084" y2="10136"/>
                            <a14:foregroundMark x1="23692" y1="8629" x2="28244" y2="12855"/>
                            <a14:foregroundMark x1="28244" y1="12855" x2="23088" y2="9549"/>
                            <a14:foregroundMark x1="31934" y1="9518" x2="26081" y2="9518"/>
                            <a14:foregroundMark x1="17430" y1="8405" x2="26081" y2="8405"/>
                            <a14:backgroundMark x1="20483" y1="4326" x2="22495" y2="6632"/>
                            <a14:backgroundMark x1="21965" y1="6632" x2="20102" y2="4821"/>
                            <a14:backgroundMark x1="19593" y1="6180" x2="19709" y2="6632"/>
                            <a14:backgroundMark x1="23919" y1="6551" x2="23282" y2="6551"/>
                            <a14:backgroundMark x1="28433" y1="7744" x2="25700" y2="4203"/>
                            <a14:backgroundMark x1="25700" y1="4203" x2="19510" y2="6632"/>
                            <a14:backgroundMark x1="21501" y1="6428" x2="21501" y2="6428"/>
                            <a14:backgroundMark x1="64377" y1="94067" x2="88931" y2="94314"/>
                            <a14:backgroundMark x1="95420" y1="82324" x2="95165" y2="88133"/>
                            <a14:backgroundMark x1="84351" y1="93943" x2="90967" y2="93943"/>
                            <a14:backgroundMark x1="94656" y1="9518" x2="94911" y2="16687"/>
                            <a14:backgroundMark x1="94911" y1="16687" x2="95038" y2="16811"/>
                            <a14:backgroundMark x1="94911" y1="48578" x2="94911" y2="52534"/>
                          </a14:backgroundRemoval>
                        </a14:imgEffect>
                      </a14:imgLayer>
                    </a14:imgProps>
                  </a:ext>
                </a:extLst>
              </a:blip>
              <a:stretch>
                <a:fillRect/>
              </a:stretch>
            </p:blipFill>
            <p:spPr>
              <a:xfrm>
                <a:off x="2746498" y="6048911"/>
                <a:ext cx="444941" cy="479789"/>
              </a:xfrm>
              <a:prstGeom prst="rect">
                <a:avLst/>
              </a:prstGeom>
              <a:effectLst>
                <a:outerShdw blurRad="50800" dist="38100" dir="8100000" algn="tr" rotWithShape="0">
                  <a:prstClr val="black">
                    <a:alpha val="40000"/>
                  </a:prstClr>
                </a:outerShdw>
              </a:effectLst>
            </p:spPr>
          </p:pic>
          <p:pic>
            <p:nvPicPr>
              <p:cNvPr id="29" name="Picture 4" descr="Oracle Academy invita a estudiantes de Latinoamérica y Caribe a ...">
                <a:extLst>
                  <a:ext uri="{FF2B5EF4-FFF2-40B4-BE49-F238E27FC236}">
                    <a16:creationId xmlns:a16="http://schemas.microsoft.com/office/drawing/2014/main" id="{67984AA3-0FDA-45BB-BDA3-0758D57CC835}"/>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90162" y="6081783"/>
                <a:ext cx="1034444" cy="401766"/>
              </a:xfrm>
              <a:prstGeom prst="rect">
                <a:avLst/>
              </a:prstGeom>
              <a:noFill/>
              <a:extLst>
                <a:ext uri="{909E8E84-426E-40DD-AFC4-6F175D3DCCD1}">
                  <a14:hiddenFill xmlns:a14="http://schemas.microsoft.com/office/drawing/2010/main">
                    <a:solidFill>
                      <a:srgbClr val="FFFFFF"/>
                    </a:solidFill>
                  </a14:hiddenFill>
                </a:ext>
              </a:extLst>
            </p:spPr>
          </p:pic>
          <p:pic>
            <p:nvPicPr>
              <p:cNvPr id="30" name="Imagen 29" descr="Imagen que contiene reloj, dibujo, señal&#10;&#10;Descripción generada automáticamente">
                <a:extLst>
                  <a:ext uri="{FF2B5EF4-FFF2-40B4-BE49-F238E27FC236}">
                    <a16:creationId xmlns:a16="http://schemas.microsoft.com/office/drawing/2014/main" id="{ABE625F6-B955-415F-80A1-90F4445F84C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31096" y="6069252"/>
                <a:ext cx="476039" cy="485295"/>
              </a:xfrm>
              <a:prstGeom prst="rect">
                <a:avLst/>
              </a:prstGeom>
            </p:spPr>
          </p:pic>
        </p:grpSp>
        <p:sp>
          <p:nvSpPr>
            <p:cNvPr id="25" name="Elipse 24">
              <a:extLst>
                <a:ext uri="{FF2B5EF4-FFF2-40B4-BE49-F238E27FC236}">
                  <a16:creationId xmlns:a16="http://schemas.microsoft.com/office/drawing/2014/main" id="{6A4E7356-C4FF-49A7-912F-83EB0DAA1DA0}"/>
                </a:ext>
              </a:extLst>
            </p:cNvPr>
            <p:cNvSpPr/>
            <p:nvPr/>
          </p:nvSpPr>
          <p:spPr>
            <a:xfrm>
              <a:off x="10707028" y="5889171"/>
              <a:ext cx="1474086" cy="993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dirty="0"/>
            </a:p>
          </p:txBody>
        </p:sp>
        <p:pic>
          <p:nvPicPr>
            <p:cNvPr id="26" name="Marcador de contenido 3">
              <a:extLst>
                <a:ext uri="{FF2B5EF4-FFF2-40B4-BE49-F238E27FC236}">
                  <a16:creationId xmlns:a16="http://schemas.microsoft.com/office/drawing/2014/main" id="{37BBB832-959C-4E7C-B88E-AD7CA00B0AB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07028" y="6048178"/>
              <a:ext cx="1437589" cy="804636"/>
            </a:xfrm>
            <a:prstGeom prst="rect">
              <a:avLst/>
            </a:prstGeom>
          </p:spPr>
        </p:pic>
      </p:grpSp>
      <p:sp>
        <p:nvSpPr>
          <p:cNvPr id="2" name="Título vertical 1">
            <a:extLst>
              <a:ext uri="{FF2B5EF4-FFF2-40B4-BE49-F238E27FC236}">
                <a16:creationId xmlns:a16="http://schemas.microsoft.com/office/drawing/2014/main" id="{C1DB79A7-A1DF-4E11-A0D8-575F59A5A9B3}"/>
              </a:ext>
            </a:extLst>
          </p:cNvPr>
          <p:cNvSpPr>
            <a:spLocks noGrp="1"/>
          </p:cNvSpPr>
          <p:nvPr>
            <p:ph type="title" orient="vert"/>
          </p:nvPr>
        </p:nvSpPr>
        <p:spPr>
          <a:xfrm>
            <a:off x="8724900" y="365125"/>
            <a:ext cx="2628900" cy="5704127"/>
          </a:xfrm>
        </p:spPr>
        <p:txBody>
          <a:bodyPr vert="eaVert"/>
          <a:lstStyle/>
          <a:p>
            <a:r>
              <a:rPr lang="es-ES"/>
              <a:t>Haga clic para modificar el estilo de título del patrón</a:t>
            </a:r>
            <a:endParaRPr lang="es-HN" dirty="0"/>
          </a:p>
        </p:txBody>
      </p:sp>
      <p:sp>
        <p:nvSpPr>
          <p:cNvPr id="3" name="Marcador de texto vertical 2">
            <a:extLst>
              <a:ext uri="{FF2B5EF4-FFF2-40B4-BE49-F238E27FC236}">
                <a16:creationId xmlns:a16="http://schemas.microsoft.com/office/drawing/2014/main" id="{30A27DA4-BD86-4FFC-AA80-ED57999FE36A}"/>
              </a:ext>
            </a:extLst>
          </p:cNvPr>
          <p:cNvSpPr>
            <a:spLocks noGrp="1"/>
          </p:cNvSpPr>
          <p:nvPr>
            <p:ph type="body" orient="vert" idx="1"/>
          </p:nvPr>
        </p:nvSpPr>
        <p:spPr>
          <a:xfrm>
            <a:off x="838200" y="365125"/>
            <a:ext cx="7734300" cy="5683053"/>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16" name="Marcador de fecha 3">
            <a:extLst>
              <a:ext uri="{FF2B5EF4-FFF2-40B4-BE49-F238E27FC236}">
                <a16:creationId xmlns:a16="http://schemas.microsoft.com/office/drawing/2014/main" id="{4BB81CD5-A0EC-41BF-AA06-FF2EE977B7D1}"/>
              </a:ext>
            </a:extLst>
          </p:cNvPr>
          <p:cNvSpPr>
            <a:spLocks noGrp="1"/>
          </p:cNvSpPr>
          <p:nvPr>
            <p:ph type="dt" sz="half" idx="10"/>
          </p:nvPr>
        </p:nvSpPr>
        <p:spPr>
          <a:xfrm>
            <a:off x="54956" y="6486981"/>
            <a:ext cx="2743200" cy="365125"/>
          </a:xfrm>
        </p:spPr>
        <p:txBody>
          <a:bodyPr/>
          <a:lstStyle/>
          <a:p>
            <a:fld id="{8E9FD4B3-9B5C-4A25-AB09-89FAFAC24E2A}" type="datetimeFigureOut">
              <a:rPr lang="es-HN" smtClean="0"/>
              <a:t>12/1/2022</a:t>
            </a:fld>
            <a:endParaRPr lang="es-HN"/>
          </a:p>
        </p:txBody>
      </p:sp>
      <p:sp>
        <p:nvSpPr>
          <p:cNvPr id="17" name="Marcador de pie de página 4">
            <a:extLst>
              <a:ext uri="{FF2B5EF4-FFF2-40B4-BE49-F238E27FC236}">
                <a16:creationId xmlns:a16="http://schemas.microsoft.com/office/drawing/2014/main" id="{80E088B3-BEE2-46FB-A2A7-469B47784C61}"/>
              </a:ext>
            </a:extLst>
          </p:cNvPr>
          <p:cNvSpPr>
            <a:spLocks noGrp="1"/>
          </p:cNvSpPr>
          <p:nvPr>
            <p:ph type="ftr" sz="quarter" idx="11"/>
          </p:nvPr>
        </p:nvSpPr>
        <p:spPr>
          <a:xfrm>
            <a:off x="3211288" y="6486981"/>
            <a:ext cx="4114800" cy="365125"/>
          </a:xfrm>
        </p:spPr>
        <p:txBody>
          <a:bodyPr/>
          <a:lstStyle/>
          <a:p>
            <a:endParaRPr lang="es-HN"/>
          </a:p>
        </p:txBody>
      </p:sp>
      <p:sp>
        <p:nvSpPr>
          <p:cNvPr id="18" name="Marcador de número de diapositiva 5">
            <a:extLst>
              <a:ext uri="{FF2B5EF4-FFF2-40B4-BE49-F238E27FC236}">
                <a16:creationId xmlns:a16="http://schemas.microsoft.com/office/drawing/2014/main" id="{11450B3E-7DF5-42E9-9FC1-CE14839F4BAA}"/>
              </a:ext>
            </a:extLst>
          </p:cNvPr>
          <p:cNvSpPr>
            <a:spLocks noGrp="1"/>
          </p:cNvSpPr>
          <p:nvPr>
            <p:ph type="sldNum" sz="quarter" idx="12"/>
          </p:nvPr>
        </p:nvSpPr>
        <p:spPr>
          <a:xfrm>
            <a:off x="7783288" y="6486981"/>
            <a:ext cx="1872341" cy="365125"/>
          </a:xfrm>
        </p:spPr>
        <p:txBody>
          <a:bodyPr/>
          <a:lstStyle/>
          <a:p>
            <a:fld id="{ECC26A84-6AE1-49CD-B8F2-A58BDF6C63D6}" type="slidenum">
              <a:rPr lang="es-HN" smtClean="0"/>
              <a:t>‹Nº›</a:t>
            </a:fld>
            <a:endParaRPr lang="es-HN"/>
          </a:p>
        </p:txBody>
      </p:sp>
    </p:spTree>
    <p:extLst>
      <p:ext uri="{BB962C8B-B14F-4D97-AF65-F5344CB8AC3E}">
        <p14:creationId xmlns:p14="http://schemas.microsoft.com/office/powerpoint/2010/main" val="955922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id="{BC644CD2-B973-4CC9-8FD2-B6958D906227}"/>
              </a:ext>
            </a:extLst>
          </p:cNvPr>
          <p:cNvGrpSpPr/>
          <p:nvPr/>
        </p:nvGrpSpPr>
        <p:grpSpPr>
          <a:xfrm>
            <a:off x="0" y="5186"/>
            <a:ext cx="12229172" cy="6877193"/>
            <a:chOff x="0" y="5186"/>
            <a:chExt cx="12229172" cy="6877193"/>
          </a:xfrm>
        </p:grpSpPr>
        <p:grpSp>
          <p:nvGrpSpPr>
            <p:cNvPr id="4" name="Grupo 3">
              <a:extLst>
                <a:ext uri="{FF2B5EF4-FFF2-40B4-BE49-F238E27FC236}">
                  <a16:creationId xmlns:a16="http://schemas.microsoft.com/office/drawing/2014/main" id="{84623BEF-6E7E-42DF-AF64-9B5443626F50}"/>
                </a:ext>
              </a:extLst>
            </p:cNvPr>
            <p:cNvGrpSpPr/>
            <p:nvPr/>
          </p:nvGrpSpPr>
          <p:grpSpPr>
            <a:xfrm>
              <a:off x="0" y="5186"/>
              <a:ext cx="12229172" cy="6852814"/>
              <a:chOff x="0" y="5186"/>
              <a:chExt cx="12229172" cy="6852814"/>
            </a:xfrm>
          </p:grpSpPr>
          <p:grpSp>
            <p:nvGrpSpPr>
              <p:cNvPr id="7" name="Grupo 6">
                <a:extLst>
                  <a:ext uri="{FF2B5EF4-FFF2-40B4-BE49-F238E27FC236}">
                    <a16:creationId xmlns:a16="http://schemas.microsoft.com/office/drawing/2014/main" id="{7D6ABBCF-E925-4CD9-9674-DA1112B4C54B}"/>
                  </a:ext>
                </a:extLst>
              </p:cNvPr>
              <p:cNvGrpSpPr/>
              <p:nvPr/>
            </p:nvGrpSpPr>
            <p:grpSpPr>
              <a:xfrm>
                <a:off x="0" y="5186"/>
                <a:ext cx="12229172" cy="6852814"/>
                <a:chOff x="0" y="5186"/>
                <a:chExt cx="12229172" cy="6852814"/>
              </a:xfrm>
            </p:grpSpPr>
            <p:pic>
              <p:nvPicPr>
                <p:cNvPr id="15" name="Marcador de contenido 3">
                  <a:extLst>
                    <a:ext uri="{FF2B5EF4-FFF2-40B4-BE49-F238E27FC236}">
                      <a16:creationId xmlns:a16="http://schemas.microsoft.com/office/drawing/2014/main" id="{CB3965E1-0499-4F7C-9DD2-4DF55EA617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186"/>
                  <a:ext cx="12229172" cy="6852814"/>
                </a:xfrm>
                <a:prstGeom prst="rect">
                  <a:avLst/>
                </a:prstGeom>
              </p:spPr>
            </p:pic>
            <p:pic>
              <p:nvPicPr>
                <p:cNvPr id="12" name="Picture 4" descr="Harvard Business Publishing, HD Png Download , Transparent Png ...">
                  <a:extLst>
                    <a:ext uri="{FF2B5EF4-FFF2-40B4-BE49-F238E27FC236}">
                      <a16:creationId xmlns:a16="http://schemas.microsoft.com/office/drawing/2014/main" id="{89D36C10-463E-4C7B-BCA3-2D2B37479F4F}"/>
                    </a:ext>
                  </a:extLst>
                </p:cNvPr>
                <p:cNvPicPr>
                  <a:picLocks noChangeAspect="1" noChangeArrowheads="1"/>
                </p:cNvPicPr>
                <p:nvPr/>
              </p:nvPicPr>
              <p:blipFill>
                <a:blip r:embed="rId3"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176301" y="6069252"/>
                  <a:ext cx="866598" cy="485295"/>
                </a:xfrm>
                <a:prstGeom prst="rect">
                  <a:avLst/>
                </a:prstGeom>
                <a:ln>
                  <a:noFill/>
                </a:ln>
                <a:effectLst>
                  <a:glow rad="101600">
                    <a:schemeClr val="bg1">
                      <a:alpha val="40000"/>
                    </a:schemeClr>
                  </a:glow>
                  <a:outerShdw blurRad="50800" dist="38100" dir="5400000" algn="t" rotWithShape="0">
                    <a:schemeClr val="bg1">
                      <a:alpha val="40000"/>
                    </a:schemeClr>
                  </a:outerShdw>
                </a:effectLst>
                <a:extLst>
                  <a:ext uri="{909E8E84-426E-40DD-AFC4-6F175D3DCCD1}">
                    <a14:hiddenFill xmlns:a14="http://schemas.microsoft.com/office/drawing/2010/main">
                      <a:solidFill>
                        <a:srgbClr val="FFFFFF"/>
                      </a:solidFill>
                    </a14:hiddenFill>
                  </a:ext>
                </a:extLst>
              </p:spPr>
            </p:pic>
          </p:grpSp>
          <p:pic>
            <p:nvPicPr>
              <p:cNvPr id="19" name="Imagen 18">
                <a:extLst>
                  <a:ext uri="{FF2B5EF4-FFF2-40B4-BE49-F238E27FC236}">
                    <a16:creationId xmlns:a16="http://schemas.microsoft.com/office/drawing/2014/main" id="{320FC1FA-6B80-4EBE-94A7-27C10CE1485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439" b="92460" l="9542" r="92112">
                            <a14:foregroundMark x1="33079" y1="13350" x2="24555" y2="16687"/>
                            <a14:foregroundMark x1="24555" y1="16687" x2="16539" y2="24598"/>
                            <a14:foregroundMark x1="16539" y1="24598" x2="18321" y2="37083"/>
                            <a14:foregroundMark x1="18321" y1="37083" x2="25318" y2="44747"/>
                            <a14:foregroundMark x1="25318" y1="44747" x2="47328" y2="42151"/>
                            <a14:foregroundMark x1="47328" y1="42151" x2="56361" y2="38443"/>
                            <a14:foregroundMark x1="56361" y1="38443" x2="58397" y2="29913"/>
                            <a14:foregroundMark x1="58397" y1="29913" x2="44148" y2="17058"/>
                            <a14:foregroundMark x1="44148" y1="17058" x2="30325" y2="10083"/>
                            <a14:foregroundMark x1="20395" y1="10055" x2="19975" y2="12732"/>
                            <a14:foregroundMark x1="19975" y1="12732" x2="20738" y2="17305"/>
                            <a14:foregroundMark x1="84097" y1="18912" x2="85115" y2="41904"/>
                            <a14:foregroundMark x1="85115" y1="41904" x2="80407" y2="70334"/>
                            <a14:foregroundMark x1="80407" y1="70334" x2="74936" y2="78616"/>
                            <a14:foregroundMark x1="74936" y1="78616" x2="59288" y2="83560"/>
                            <a14:foregroundMark x1="59288" y1="83560" x2="51654" y2="78492"/>
                            <a14:foregroundMark x1="51654" y1="78492" x2="47964" y2="70334"/>
                            <a14:foregroundMark x1="47964" y1="70334" x2="50509" y2="56489"/>
                            <a14:foregroundMark x1="50509" y1="56489" x2="60560" y2="41904"/>
                            <a14:foregroundMark x1="60560" y1="41904" x2="75954" y2="30655"/>
                            <a14:foregroundMark x1="75954" y1="30655" x2="85242" y2="26576"/>
                            <a14:foregroundMark x1="88677" y1="9147" x2="92566" y2="11620"/>
                            <a14:foregroundMark x1="96696" y1="16628" x2="98092" y2="20766"/>
                            <a14:foregroundMark x1="96817" y1="52534" x2="95621" y2="82332"/>
                            <a14:foregroundMark x1="98092" y1="20766" x2="96976" y2="48578"/>
                            <a14:foregroundMark x1="94160" y1="88092" x2="92875" y2="91718"/>
                            <a14:foregroundMark x1="92875" y1="91718" x2="91480" y2="92170"/>
                            <a14:foregroundMark x1="65310" y1="92652" x2="46565" y2="91347"/>
                            <a14:foregroundMark x1="46565" y1="91347" x2="38931" y2="92707"/>
                            <a14:foregroundMark x1="38931" y1="92707" x2="30534" y2="87639"/>
                            <a14:foregroundMark x1="30534" y1="87639" x2="35115" y2="74907"/>
                            <a14:foregroundMark x1="35115" y1="74907" x2="71501" y2="47219"/>
                            <a14:foregroundMark x1="71501" y1="47219" x2="76336" y2="39926"/>
                            <a14:foregroundMark x1="76336" y1="39926" x2="86005" y2="13103"/>
                            <a14:foregroundMark x1="86005" y1="13103" x2="88931" y2="9765"/>
                            <a14:foregroundMark x1="63359" y1="46106" x2="49109" y2="61928"/>
                            <a14:foregroundMark x1="49109" y1="61928" x2="46947" y2="68727"/>
                            <a14:foregroundMark x1="46947" y1="68727" x2="51908" y2="77627"/>
                            <a14:foregroundMark x1="51908" y1="77627" x2="58779" y2="81706"/>
                            <a14:foregroundMark x1="58779" y1="81706" x2="67557" y2="82818"/>
                            <a14:foregroundMark x1="67557" y1="82818" x2="74936" y2="80593"/>
                            <a14:foregroundMark x1="74936" y1="80593" x2="76718" y2="71817"/>
                            <a14:foregroundMark x1="76718" y1="71817" x2="73410" y2="54883"/>
                            <a14:foregroundMark x1="73410" y1="54883" x2="67939" y2="47837"/>
                            <a14:foregroundMark x1="67939" y1="47837" x2="56489" y2="46848"/>
                            <a14:foregroundMark x1="61832" y1="50433" x2="49873" y2="66502"/>
                            <a14:foregroundMark x1="49873" y1="66502" x2="51781" y2="75031"/>
                            <a14:foregroundMark x1="51781" y1="75031" x2="58142" y2="80222"/>
                            <a14:foregroundMark x1="58142" y1="80222" x2="73537" y2="83807"/>
                            <a14:foregroundMark x1="73537" y1="83807" x2="80534" y2="74166"/>
                            <a14:foregroundMark x1="80534" y1="74166" x2="77354" y2="67120"/>
                            <a14:foregroundMark x1="77354" y1="67120" x2="53562" y2="53276"/>
                            <a14:foregroundMark x1="53562" y1="53276" x2="49237" y2="52905"/>
                            <a14:foregroundMark x1="41730" y1="72188" x2="33715" y2="77750"/>
                            <a14:foregroundMark x1="33715" y1="77750" x2="38295" y2="83807"/>
                            <a14:foregroundMark x1="38295" y1="83807" x2="45802" y2="86527"/>
                            <a14:foregroundMark x1="45802" y1="86527" x2="53944" y2="84549"/>
                            <a14:foregroundMark x1="53944" y1="84549" x2="50382" y2="77009"/>
                            <a14:foregroundMark x1="50382" y1="77009" x2="32952" y2="72930"/>
                            <a14:foregroundMark x1="55980" y1="61557" x2="49873" y2="67244"/>
                            <a14:foregroundMark x1="49873" y1="67244" x2="50382" y2="74784"/>
                            <a14:foregroundMark x1="50382" y1="74784" x2="56361" y2="80717"/>
                            <a14:foregroundMark x1="56361" y1="80717" x2="62595" y2="84178"/>
                            <a14:foregroundMark x1="62595" y1="84178" x2="69720" y2="81459"/>
                            <a14:foregroundMark x1="69720" y1="81459" x2="73410" y2="74413"/>
                            <a14:foregroundMark x1="73410" y1="74413" x2="73282" y2="67244"/>
                            <a14:foregroundMark x1="73282" y1="67244" x2="54453" y2="61928"/>
                            <a14:foregroundMark x1="96090" y1="16648" x2="97328" y2="17923"/>
                            <a14:foregroundMark x1="90967" y1="11372" x2="92617" y2="13072"/>
                            <a14:foregroundMark x1="97328" y1="17923" x2="99109" y2="52287"/>
                            <a14:foregroundMark x1="92747" y1="48915" x2="92112" y2="48578"/>
                            <a14:foregroundMark x1="99109" y1="52287" x2="97075" y2="51209"/>
                            <a14:foregroundMark x1="92112" y1="48578" x2="86387" y2="43263"/>
                            <a14:foregroundMark x1="86387" y1="43263" x2="83461" y2="26576"/>
                            <a14:foregroundMark x1="83461" y1="26576" x2="84606" y2="18665"/>
                            <a14:foregroundMark x1="84606" y1="18665" x2="89186" y2="12485"/>
                            <a14:foregroundMark x1="89186" y1="12485" x2="92112" y2="11125"/>
                            <a14:foregroundMark x1="60433" y1="63782" x2="59415" y2="75525"/>
                            <a14:foregroundMark x1="59415" y1="75525" x2="66031" y2="71075"/>
                            <a14:foregroundMark x1="66031" y1="71075" x2="63104" y2="64153"/>
                            <a14:foregroundMark x1="63104" y1="64153" x2="59160" y2="64400"/>
                            <a14:foregroundMark x1="22392" y1="58838" x2="17176" y2="65389"/>
                            <a14:foregroundMark x1="17176" y1="65389" x2="16794" y2="75278"/>
                            <a14:foregroundMark x1="16794" y1="75278" x2="25445" y2="79357"/>
                            <a14:foregroundMark x1="25445" y1="79357" x2="31298" y2="75031"/>
                            <a14:foregroundMark x1="31298" y1="75031" x2="32697" y2="67738"/>
                            <a14:foregroundMark x1="32697" y1="67738" x2="27226" y2="61187"/>
                            <a14:foregroundMark x1="27226" y1="61187" x2="22010" y2="59209"/>
                            <a14:foregroundMark x1="44784" y1="14957" x2="31425" y2="13473"/>
                            <a14:foregroundMark x1="31425" y1="13473" x2="23791" y2="17676"/>
                            <a14:foregroundMark x1="23791" y1="17676" x2="17812" y2="35352"/>
                            <a14:foregroundMark x1="17812" y1="35352" x2="29262" y2="45983"/>
                            <a14:foregroundMark x1="29262" y1="45983" x2="38422" y2="50062"/>
                            <a14:foregroundMark x1="38422" y1="50062" x2="45929" y2="50803"/>
                            <a14:foregroundMark x1="45929" y1="50803" x2="61832" y2="44499"/>
                            <a14:foregroundMark x1="61832" y1="44499" x2="67557" y2="39308"/>
                            <a14:foregroundMark x1="67557" y1="39308" x2="68448" y2="32262"/>
                            <a14:foregroundMark x1="68448" y1="32262" x2="48855" y2="15946"/>
                            <a14:foregroundMark x1="48855" y1="15946" x2="44911" y2="14957"/>
                            <a14:foregroundMark x1="42748" y1="16316" x2="32061" y2="15575"/>
                            <a14:foregroundMark x1="32061" y1="15575" x2="24809" y2="19901"/>
                            <a14:foregroundMark x1="24809" y1="19901" x2="31679" y2="26576"/>
                            <a14:foregroundMark x1="31679" y1="26576" x2="51145" y2="27936"/>
                            <a14:foregroundMark x1="51145" y1="27936" x2="53181" y2="21137"/>
                            <a14:foregroundMark x1="53181" y1="21137" x2="39949" y2="15575"/>
                            <a14:foregroundMark x1="24173" y1="25340" x2="25445" y2="33498"/>
                            <a14:foregroundMark x1="25445" y1="33498" x2="33969" y2="36588"/>
                            <a14:foregroundMark x1="33969" y1="36588" x2="54453" y2="37454"/>
                            <a14:foregroundMark x1="54453" y1="37454" x2="59669" y2="32386"/>
                            <a14:foregroundMark x1="59669" y1="32386" x2="51908" y2="23609"/>
                            <a14:foregroundMark x1="51908" y1="23609" x2="41476" y2="23115"/>
                            <a14:foregroundMark x1="41476" y1="23115" x2="27226" y2="28554"/>
                            <a14:foregroundMark x1="27226" y1="28554" x2="23664" y2="27936"/>
                            <a14:foregroundMark x1="33969" y1="24845" x2="28244" y2="31397"/>
                            <a14:foregroundMark x1="28244" y1="31397" x2="35242" y2="38443"/>
                            <a14:foregroundMark x1="35242" y1="38443" x2="35878" y2="27812"/>
                            <a14:foregroundMark x1="35878" y1="27812" x2="31934" y2="24227"/>
                            <a14:foregroundMark x1="47328" y1="27194" x2="44911" y2="34734"/>
                            <a14:foregroundMark x1="44911" y1="34734" x2="50891" y2="38813"/>
                            <a14:foregroundMark x1="50891" y1="38813" x2="56107" y2="34116"/>
                            <a14:foregroundMark x1="56107" y1="34116" x2="52163" y2="27441"/>
                            <a14:foregroundMark x1="52163" y1="27441" x2="47201" y2="27194"/>
                            <a14:foregroundMark x1="23919" y1="53770" x2="24046" y2="70334"/>
                            <a14:foregroundMark x1="24046" y1="70334" x2="26718" y2="66378"/>
                            <a14:foregroundMark x1="62850" y1="71693" x2="63995" y2="79604"/>
                            <a14:foregroundMark x1="63995" y1="79604" x2="69084" y2="86897"/>
                            <a14:foregroundMark x1="69084" y1="86897" x2="76209" y2="91595"/>
                            <a14:foregroundMark x1="76209" y1="91595" x2="85878" y2="89864"/>
                            <a14:foregroundMark x1="85878" y1="89864" x2="90331" y2="83560"/>
                            <a14:foregroundMark x1="90331" y1="83560" x2="91858" y2="76267"/>
                            <a14:foregroundMark x1="91858" y1="76267" x2="90840" y2="68727"/>
                            <a14:foregroundMark x1="90840" y1="68727" x2="84097" y2="65019"/>
                            <a14:foregroundMark x1="84097" y1="65019" x2="60560" y2="72435"/>
                            <a14:foregroundMark x1="39822" y1="27565" x2="41603" y2="34858"/>
                            <a14:foregroundMark x1="41603" y1="34858" x2="48346" y2="39679"/>
                            <a14:foregroundMark x1="48346" y1="39679" x2="57761" y2="36341"/>
                            <a14:foregroundMark x1="57761" y1="36341" x2="53308" y2="30161"/>
                            <a14:foregroundMark x1="53308" y1="30161" x2="37532" y2="28554"/>
                            <a14:foregroundMark x1="37532" y1="28554" x2="37532" y2="28554"/>
                            <a14:foregroundMark x1="23317" y1="10493" x2="16158" y2="10383"/>
                            <a14:foregroundMark x1="16158" y1="10383" x2="8651" y2="13226"/>
                            <a14:foregroundMark x1="8651" y1="13226" x2="7888" y2="22250"/>
                            <a14:foregroundMark x1="7888" y1="22250" x2="9542" y2="30408"/>
                            <a14:foregroundMark x1="9542" y1="30408" x2="17048" y2="25958"/>
                            <a14:foregroundMark x1="17048" y1="25958" x2="19720" y2="11743"/>
                            <a14:foregroundMark x1="19720" y1="11743" x2="19084" y2="10136"/>
                            <a14:foregroundMark x1="23692" y1="8629" x2="28244" y2="12855"/>
                            <a14:foregroundMark x1="28244" y1="12855" x2="23088" y2="9549"/>
                            <a14:foregroundMark x1="31934" y1="9518" x2="26081" y2="9518"/>
                            <a14:foregroundMark x1="17430" y1="8405" x2="26081" y2="8405"/>
                            <a14:backgroundMark x1="20483" y1="4326" x2="22495" y2="6632"/>
                            <a14:backgroundMark x1="21965" y1="6632" x2="20102" y2="4821"/>
                            <a14:backgroundMark x1="19593" y1="6180" x2="19709" y2="6632"/>
                            <a14:backgroundMark x1="23919" y1="6551" x2="23282" y2="6551"/>
                            <a14:backgroundMark x1="28433" y1="7744" x2="25700" y2="4203"/>
                            <a14:backgroundMark x1="25700" y1="4203" x2="19510" y2="6632"/>
                            <a14:backgroundMark x1="21501" y1="6428" x2="21501" y2="6428"/>
                            <a14:backgroundMark x1="64377" y1="94067" x2="88931" y2="94314"/>
                            <a14:backgroundMark x1="95420" y1="82324" x2="95165" y2="88133"/>
                            <a14:backgroundMark x1="84351" y1="93943" x2="90967" y2="93943"/>
                            <a14:backgroundMark x1="94656" y1="9518" x2="94911" y2="16687"/>
                            <a14:backgroundMark x1="94911" y1="16687" x2="95038" y2="16811"/>
                            <a14:backgroundMark x1="94911" y1="48578" x2="94911" y2="52534"/>
                          </a14:backgroundRemoval>
                        </a14:imgEffect>
                      </a14:imgLayer>
                    </a14:imgProps>
                  </a:ext>
                </a:extLst>
              </a:blip>
              <a:stretch>
                <a:fillRect/>
              </a:stretch>
            </p:blipFill>
            <p:spPr>
              <a:xfrm>
                <a:off x="2746498" y="6048911"/>
                <a:ext cx="444941" cy="479789"/>
              </a:xfrm>
              <a:prstGeom prst="rect">
                <a:avLst/>
              </a:prstGeom>
              <a:effectLst>
                <a:outerShdw blurRad="50800" dist="38100" dir="8100000" algn="tr" rotWithShape="0">
                  <a:prstClr val="black">
                    <a:alpha val="40000"/>
                  </a:prstClr>
                </a:outerShdw>
              </a:effectLst>
            </p:spPr>
          </p:pic>
          <p:pic>
            <p:nvPicPr>
              <p:cNvPr id="20" name="Picture 4" descr="Oracle Academy invita a estudiantes de Latinoamérica y Caribe a ...">
                <a:extLst>
                  <a:ext uri="{FF2B5EF4-FFF2-40B4-BE49-F238E27FC236}">
                    <a16:creationId xmlns:a16="http://schemas.microsoft.com/office/drawing/2014/main" id="{EA600876-0921-4AC0-BC2D-7CEFBCCF6201}"/>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90162" y="6081783"/>
                <a:ext cx="1034444" cy="401766"/>
              </a:xfrm>
              <a:prstGeom prst="rect">
                <a:avLst/>
              </a:prstGeom>
              <a:noFill/>
              <a:extLst>
                <a:ext uri="{909E8E84-426E-40DD-AFC4-6F175D3DCCD1}">
                  <a14:hiddenFill xmlns:a14="http://schemas.microsoft.com/office/drawing/2010/main">
                    <a:solidFill>
                      <a:srgbClr val="FFFFFF"/>
                    </a:solidFill>
                  </a14:hiddenFill>
                </a:ext>
              </a:extLst>
            </p:spPr>
          </p:pic>
          <p:pic>
            <p:nvPicPr>
              <p:cNvPr id="21" name="Imagen 20" descr="Imagen que contiene reloj, dibujo, señal&#10;&#10;Descripción generada automáticamente">
                <a:extLst>
                  <a:ext uri="{FF2B5EF4-FFF2-40B4-BE49-F238E27FC236}">
                    <a16:creationId xmlns:a16="http://schemas.microsoft.com/office/drawing/2014/main" id="{9DAAF6CF-B9C0-4ACD-A660-D396CDF3D4B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31096" y="6069252"/>
                <a:ext cx="476039" cy="485295"/>
              </a:xfrm>
              <a:prstGeom prst="rect">
                <a:avLst/>
              </a:prstGeom>
            </p:spPr>
          </p:pic>
        </p:grpSp>
        <p:sp>
          <p:nvSpPr>
            <p:cNvPr id="17" name="Elipse 16">
              <a:extLst>
                <a:ext uri="{FF2B5EF4-FFF2-40B4-BE49-F238E27FC236}">
                  <a16:creationId xmlns:a16="http://schemas.microsoft.com/office/drawing/2014/main" id="{101F3440-5928-4666-9783-A2C2E4480607}"/>
                </a:ext>
              </a:extLst>
            </p:cNvPr>
            <p:cNvSpPr/>
            <p:nvPr/>
          </p:nvSpPr>
          <p:spPr>
            <a:xfrm>
              <a:off x="10707028" y="5889171"/>
              <a:ext cx="1474086" cy="993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dirty="0"/>
            </a:p>
          </p:txBody>
        </p:sp>
        <p:pic>
          <p:nvPicPr>
            <p:cNvPr id="16" name="Marcador de contenido 3">
              <a:extLst>
                <a:ext uri="{FF2B5EF4-FFF2-40B4-BE49-F238E27FC236}">
                  <a16:creationId xmlns:a16="http://schemas.microsoft.com/office/drawing/2014/main" id="{865914B7-4911-4F2E-A765-B4CBB6C0058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07028" y="6048178"/>
              <a:ext cx="1437589" cy="804636"/>
            </a:xfrm>
            <a:prstGeom prst="rect">
              <a:avLst/>
            </a:prstGeom>
          </p:spPr>
        </p:pic>
      </p:grpSp>
      <p:sp>
        <p:nvSpPr>
          <p:cNvPr id="2" name="Título 1">
            <a:extLst>
              <a:ext uri="{FF2B5EF4-FFF2-40B4-BE49-F238E27FC236}">
                <a16:creationId xmlns:a16="http://schemas.microsoft.com/office/drawing/2014/main" id="{73911514-BB2A-41F6-A7BB-DCD19C27C893}"/>
              </a:ext>
            </a:extLst>
          </p:cNvPr>
          <p:cNvSpPr>
            <a:spLocks noGrp="1"/>
          </p:cNvSpPr>
          <p:nvPr>
            <p:ph type="title"/>
          </p:nvPr>
        </p:nvSpPr>
        <p:spPr/>
        <p:txBody>
          <a:bodyPr/>
          <a:lstStyle/>
          <a:p>
            <a:r>
              <a:rPr lang="es-ES"/>
              <a:t>Haga clic para modificar el estilo de título del patrón</a:t>
            </a:r>
            <a:endParaRPr lang="es-HN" dirty="0"/>
          </a:p>
        </p:txBody>
      </p:sp>
      <p:sp>
        <p:nvSpPr>
          <p:cNvPr id="3" name="Marcador de contenido 2">
            <a:extLst>
              <a:ext uri="{FF2B5EF4-FFF2-40B4-BE49-F238E27FC236}">
                <a16:creationId xmlns:a16="http://schemas.microsoft.com/office/drawing/2014/main" id="{4DAEE69A-1CF5-47C2-B114-A830223203E7}"/>
              </a:ext>
            </a:extLst>
          </p:cNvPr>
          <p:cNvSpPr>
            <a:spLocks noGrp="1"/>
          </p:cNvSpPr>
          <p:nvPr>
            <p:ph idx="1"/>
          </p:nvPr>
        </p:nvSpPr>
        <p:spPr>
          <a:xfrm>
            <a:off x="838200" y="1825625"/>
            <a:ext cx="10515600" cy="4233981"/>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HN" dirty="0"/>
          </a:p>
        </p:txBody>
      </p:sp>
      <p:sp>
        <p:nvSpPr>
          <p:cNvPr id="13" name="Marcador de fecha 3">
            <a:extLst>
              <a:ext uri="{FF2B5EF4-FFF2-40B4-BE49-F238E27FC236}">
                <a16:creationId xmlns:a16="http://schemas.microsoft.com/office/drawing/2014/main" id="{20AF1FD8-EC36-4BE5-8816-C56895BE8D88}"/>
              </a:ext>
            </a:extLst>
          </p:cNvPr>
          <p:cNvSpPr>
            <a:spLocks noGrp="1"/>
          </p:cNvSpPr>
          <p:nvPr>
            <p:ph type="dt" sz="half" idx="10"/>
          </p:nvPr>
        </p:nvSpPr>
        <p:spPr>
          <a:xfrm>
            <a:off x="54956" y="6486981"/>
            <a:ext cx="2743200" cy="365125"/>
          </a:xfrm>
        </p:spPr>
        <p:txBody>
          <a:bodyPr/>
          <a:lstStyle/>
          <a:p>
            <a:fld id="{8E9FD4B3-9B5C-4A25-AB09-89FAFAC24E2A}" type="datetimeFigureOut">
              <a:rPr lang="es-HN" smtClean="0"/>
              <a:t>12/1/2022</a:t>
            </a:fld>
            <a:endParaRPr lang="es-HN"/>
          </a:p>
        </p:txBody>
      </p:sp>
      <p:sp>
        <p:nvSpPr>
          <p:cNvPr id="14" name="Marcador de pie de página 4">
            <a:extLst>
              <a:ext uri="{FF2B5EF4-FFF2-40B4-BE49-F238E27FC236}">
                <a16:creationId xmlns:a16="http://schemas.microsoft.com/office/drawing/2014/main" id="{47511CC1-87A2-4D95-BD30-2898433CD954}"/>
              </a:ext>
            </a:extLst>
          </p:cNvPr>
          <p:cNvSpPr>
            <a:spLocks noGrp="1"/>
          </p:cNvSpPr>
          <p:nvPr>
            <p:ph type="ftr" sz="quarter" idx="11"/>
          </p:nvPr>
        </p:nvSpPr>
        <p:spPr>
          <a:xfrm>
            <a:off x="3211288" y="6486981"/>
            <a:ext cx="4114800" cy="365125"/>
          </a:xfrm>
        </p:spPr>
        <p:txBody>
          <a:bodyPr/>
          <a:lstStyle/>
          <a:p>
            <a:endParaRPr lang="es-HN"/>
          </a:p>
        </p:txBody>
      </p:sp>
      <p:sp>
        <p:nvSpPr>
          <p:cNvPr id="18" name="Marcador de número de diapositiva 5">
            <a:extLst>
              <a:ext uri="{FF2B5EF4-FFF2-40B4-BE49-F238E27FC236}">
                <a16:creationId xmlns:a16="http://schemas.microsoft.com/office/drawing/2014/main" id="{E101872E-88C4-4BF0-9460-3E1A7F73DF71}"/>
              </a:ext>
            </a:extLst>
          </p:cNvPr>
          <p:cNvSpPr>
            <a:spLocks noGrp="1"/>
          </p:cNvSpPr>
          <p:nvPr>
            <p:ph type="sldNum" sz="quarter" idx="12"/>
          </p:nvPr>
        </p:nvSpPr>
        <p:spPr>
          <a:xfrm>
            <a:off x="7783288" y="6486981"/>
            <a:ext cx="1872341" cy="365125"/>
          </a:xfrm>
        </p:spPr>
        <p:txBody>
          <a:bodyPr/>
          <a:lstStyle/>
          <a:p>
            <a:fld id="{ECC26A84-6AE1-49CD-B8F2-A58BDF6C63D6}" type="slidenum">
              <a:rPr lang="es-HN" smtClean="0"/>
              <a:t>‹Nº›</a:t>
            </a:fld>
            <a:endParaRPr lang="es-HN"/>
          </a:p>
        </p:txBody>
      </p:sp>
    </p:spTree>
    <p:extLst>
      <p:ext uri="{BB962C8B-B14F-4D97-AF65-F5344CB8AC3E}">
        <p14:creationId xmlns:p14="http://schemas.microsoft.com/office/powerpoint/2010/main" val="2438388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id="{5FF8D494-A8CC-474E-BCD1-FE9555DFF235}"/>
              </a:ext>
            </a:extLst>
          </p:cNvPr>
          <p:cNvGrpSpPr/>
          <p:nvPr/>
        </p:nvGrpSpPr>
        <p:grpSpPr>
          <a:xfrm>
            <a:off x="0" y="5186"/>
            <a:ext cx="12229172" cy="6877193"/>
            <a:chOff x="0" y="5186"/>
            <a:chExt cx="12229172" cy="6877193"/>
          </a:xfrm>
        </p:grpSpPr>
        <p:grpSp>
          <p:nvGrpSpPr>
            <p:cNvPr id="16" name="Grupo 15">
              <a:extLst>
                <a:ext uri="{FF2B5EF4-FFF2-40B4-BE49-F238E27FC236}">
                  <a16:creationId xmlns:a16="http://schemas.microsoft.com/office/drawing/2014/main" id="{8AB3A761-D0F7-4FB0-8DAB-E158EBFE711B}"/>
                </a:ext>
              </a:extLst>
            </p:cNvPr>
            <p:cNvGrpSpPr/>
            <p:nvPr/>
          </p:nvGrpSpPr>
          <p:grpSpPr>
            <a:xfrm>
              <a:off x="0" y="5186"/>
              <a:ext cx="12229172" cy="6852814"/>
              <a:chOff x="0" y="5186"/>
              <a:chExt cx="12229172" cy="6852814"/>
            </a:xfrm>
          </p:grpSpPr>
          <p:grpSp>
            <p:nvGrpSpPr>
              <p:cNvPr id="17" name="Grupo 16">
                <a:extLst>
                  <a:ext uri="{FF2B5EF4-FFF2-40B4-BE49-F238E27FC236}">
                    <a16:creationId xmlns:a16="http://schemas.microsoft.com/office/drawing/2014/main" id="{511DE02D-AB42-45EB-9117-D85B3E021837}"/>
                  </a:ext>
                </a:extLst>
              </p:cNvPr>
              <p:cNvGrpSpPr/>
              <p:nvPr/>
            </p:nvGrpSpPr>
            <p:grpSpPr>
              <a:xfrm>
                <a:off x="0" y="5186"/>
                <a:ext cx="12229172" cy="6852814"/>
                <a:chOff x="0" y="5186"/>
                <a:chExt cx="12229172" cy="6852814"/>
              </a:xfrm>
            </p:grpSpPr>
            <p:pic>
              <p:nvPicPr>
                <p:cNvPr id="21" name="Marcador de contenido 3">
                  <a:extLst>
                    <a:ext uri="{FF2B5EF4-FFF2-40B4-BE49-F238E27FC236}">
                      <a16:creationId xmlns:a16="http://schemas.microsoft.com/office/drawing/2014/main" id="{03A9CA69-2AF3-4607-B285-D87317C127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186"/>
                  <a:ext cx="12229172" cy="6852814"/>
                </a:xfrm>
                <a:prstGeom prst="rect">
                  <a:avLst/>
                </a:prstGeom>
              </p:spPr>
            </p:pic>
            <p:pic>
              <p:nvPicPr>
                <p:cNvPr id="22" name="Picture 4" descr="Harvard Business Publishing, HD Png Download , Transparent Png ...">
                  <a:extLst>
                    <a:ext uri="{FF2B5EF4-FFF2-40B4-BE49-F238E27FC236}">
                      <a16:creationId xmlns:a16="http://schemas.microsoft.com/office/drawing/2014/main" id="{6DDC6C01-A34B-47DD-8AA8-03F5BFFA578B}"/>
                    </a:ext>
                  </a:extLst>
                </p:cNvPr>
                <p:cNvPicPr>
                  <a:picLocks noChangeAspect="1" noChangeArrowheads="1"/>
                </p:cNvPicPr>
                <p:nvPr/>
              </p:nvPicPr>
              <p:blipFill>
                <a:blip r:embed="rId3"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176301" y="6069252"/>
                  <a:ext cx="866598" cy="485295"/>
                </a:xfrm>
                <a:prstGeom prst="rect">
                  <a:avLst/>
                </a:prstGeom>
                <a:ln>
                  <a:noFill/>
                </a:ln>
                <a:effectLst>
                  <a:glow rad="101600">
                    <a:schemeClr val="bg1">
                      <a:alpha val="40000"/>
                    </a:schemeClr>
                  </a:glow>
                  <a:outerShdw blurRad="50800" dist="38100" dir="5400000" algn="t" rotWithShape="0">
                    <a:schemeClr val="bg1">
                      <a:alpha val="40000"/>
                    </a:schemeClr>
                  </a:outerShdw>
                </a:effectLst>
                <a:extLst>
                  <a:ext uri="{909E8E84-426E-40DD-AFC4-6F175D3DCCD1}">
                    <a14:hiddenFill xmlns:a14="http://schemas.microsoft.com/office/drawing/2010/main">
                      <a:solidFill>
                        <a:srgbClr val="FFFFFF"/>
                      </a:solidFill>
                    </a14:hiddenFill>
                  </a:ext>
                </a:extLst>
              </p:spPr>
            </p:pic>
          </p:grpSp>
          <p:pic>
            <p:nvPicPr>
              <p:cNvPr id="18" name="Imagen 17">
                <a:extLst>
                  <a:ext uri="{FF2B5EF4-FFF2-40B4-BE49-F238E27FC236}">
                    <a16:creationId xmlns:a16="http://schemas.microsoft.com/office/drawing/2014/main" id="{ACB75D15-7896-4D40-8FCF-BF70BA3C2C3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439" b="92460" l="9542" r="92112">
                            <a14:foregroundMark x1="33079" y1="13350" x2="24555" y2="16687"/>
                            <a14:foregroundMark x1="24555" y1="16687" x2="16539" y2="24598"/>
                            <a14:foregroundMark x1="16539" y1="24598" x2="18321" y2="37083"/>
                            <a14:foregroundMark x1="18321" y1="37083" x2="25318" y2="44747"/>
                            <a14:foregroundMark x1="25318" y1="44747" x2="47328" y2="42151"/>
                            <a14:foregroundMark x1="47328" y1="42151" x2="56361" y2="38443"/>
                            <a14:foregroundMark x1="56361" y1="38443" x2="58397" y2="29913"/>
                            <a14:foregroundMark x1="58397" y1="29913" x2="44148" y2="17058"/>
                            <a14:foregroundMark x1="44148" y1="17058" x2="30325" y2="10083"/>
                            <a14:foregroundMark x1="20395" y1="10055" x2="19975" y2="12732"/>
                            <a14:foregroundMark x1="19975" y1="12732" x2="20738" y2="17305"/>
                            <a14:foregroundMark x1="84097" y1="18912" x2="85115" y2="41904"/>
                            <a14:foregroundMark x1="85115" y1="41904" x2="80407" y2="70334"/>
                            <a14:foregroundMark x1="80407" y1="70334" x2="74936" y2="78616"/>
                            <a14:foregroundMark x1="74936" y1="78616" x2="59288" y2="83560"/>
                            <a14:foregroundMark x1="59288" y1="83560" x2="51654" y2="78492"/>
                            <a14:foregroundMark x1="51654" y1="78492" x2="47964" y2="70334"/>
                            <a14:foregroundMark x1="47964" y1="70334" x2="50509" y2="56489"/>
                            <a14:foregroundMark x1="50509" y1="56489" x2="60560" y2="41904"/>
                            <a14:foregroundMark x1="60560" y1="41904" x2="75954" y2="30655"/>
                            <a14:foregroundMark x1="75954" y1="30655" x2="85242" y2="26576"/>
                            <a14:foregroundMark x1="88677" y1="9147" x2="92566" y2="11620"/>
                            <a14:foregroundMark x1="96696" y1="16628" x2="98092" y2="20766"/>
                            <a14:foregroundMark x1="96817" y1="52534" x2="95621" y2="82332"/>
                            <a14:foregroundMark x1="98092" y1="20766" x2="96976" y2="48578"/>
                            <a14:foregroundMark x1="94160" y1="88092" x2="92875" y2="91718"/>
                            <a14:foregroundMark x1="92875" y1="91718" x2="91480" y2="92170"/>
                            <a14:foregroundMark x1="65310" y1="92652" x2="46565" y2="91347"/>
                            <a14:foregroundMark x1="46565" y1="91347" x2="38931" y2="92707"/>
                            <a14:foregroundMark x1="38931" y1="92707" x2="30534" y2="87639"/>
                            <a14:foregroundMark x1="30534" y1="87639" x2="35115" y2="74907"/>
                            <a14:foregroundMark x1="35115" y1="74907" x2="71501" y2="47219"/>
                            <a14:foregroundMark x1="71501" y1="47219" x2="76336" y2="39926"/>
                            <a14:foregroundMark x1="76336" y1="39926" x2="86005" y2="13103"/>
                            <a14:foregroundMark x1="86005" y1="13103" x2="88931" y2="9765"/>
                            <a14:foregroundMark x1="63359" y1="46106" x2="49109" y2="61928"/>
                            <a14:foregroundMark x1="49109" y1="61928" x2="46947" y2="68727"/>
                            <a14:foregroundMark x1="46947" y1="68727" x2="51908" y2="77627"/>
                            <a14:foregroundMark x1="51908" y1="77627" x2="58779" y2="81706"/>
                            <a14:foregroundMark x1="58779" y1="81706" x2="67557" y2="82818"/>
                            <a14:foregroundMark x1="67557" y1="82818" x2="74936" y2="80593"/>
                            <a14:foregroundMark x1="74936" y1="80593" x2="76718" y2="71817"/>
                            <a14:foregroundMark x1="76718" y1="71817" x2="73410" y2="54883"/>
                            <a14:foregroundMark x1="73410" y1="54883" x2="67939" y2="47837"/>
                            <a14:foregroundMark x1="67939" y1="47837" x2="56489" y2="46848"/>
                            <a14:foregroundMark x1="61832" y1="50433" x2="49873" y2="66502"/>
                            <a14:foregroundMark x1="49873" y1="66502" x2="51781" y2="75031"/>
                            <a14:foregroundMark x1="51781" y1="75031" x2="58142" y2="80222"/>
                            <a14:foregroundMark x1="58142" y1="80222" x2="73537" y2="83807"/>
                            <a14:foregroundMark x1="73537" y1="83807" x2="80534" y2="74166"/>
                            <a14:foregroundMark x1="80534" y1="74166" x2="77354" y2="67120"/>
                            <a14:foregroundMark x1="77354" y1="67120" x2="53562" y2="53276"/>
                            <a14:foregroundMark x1="53562" y1="53276" x2="49237" y2="52905"/>
                            <a14:foregroundMark x1="41730" y1="72188" x2="33715" y2="77750"/>
                            <a14:foregroundMark x1="33715" y1="77750" x2="38295" y2="83807"/>
                            <a14:foregroundMark x1="38295" y1="83807" x2="45802" y2="86527"/>
                            <a14:foregroundMark x1="45802" y1="86527" x2="53944" y2="84549"/>
                            <a14:foregroundMark x1="53944" y1="84549" x2="50382" y2="77009"/>
                            <a14:foregroundMark x1="50382" y1="77009" x2="32952" y2="72930"/>
                            <a14:foregroundMark x1="55980" y1="61557" x2="49873" y2="67244"/>
                            <a14:foregroundMark x1="49873" y1="67244" x2="50382" y2="74784"/>
                            <a14:foregroundMark x1="50382" y1="74784" x2="56361" y2="80717"/>
                            <a14:foregroundMark x1="56361" y1="80717" x2="62595" y2="84178"/>
                            <a14:foregroundMark x1="62595" y1="84178" x2="69720" y2="81459"/>
                            <a14:foregroundMark x1="69720" y1="81459" x2="73410" y2="74413"/>
                            <a14:foregroundMark x1="73410" y1="74413" x2="73282" y2="67244"/>
                            <a14:foregroundMark x1="73282" y1="67244" x2="54453" y2="61928"/>
                            <a14:foregroundMark x1="96090" y1="16648" x2="97328" y2="17923"/>
                            <a14:foregroundMark x1="90967" y1="11372" x2="92617" y2="13072"/>
                            <a14:foregroundMark x1="97328" y1="17923" x2="99109" y2="52287"/>
                            <a14:foregroundMark x1="92747" y1="48915" x2="92112" y2="48578"/>
                            <a14:foregroundMark x1="99109" y1="52287" x2="97075" y2="51209"/>
                            <a14:foregroundMark x1="92112" y1="48578" x2="86387" y2="43263"/>
                            <a14:foregroundMark x1="86387" y1="43263" x2="83461" y2="26576"/>
                            <a14:foregroundMark x1="83461" y1="26576" x2="84606" y2="18665"/>
                            <a14:foregroundMark x1="84606" y1="18665" x2="89186" y2="12485"/>
                            <a14:foregroundMark x1="89186" y1="12485" x2="92112" y2="11125"/>
                            <a14:foregroundMark x1="60433" y1="63782" x2="59415" y2="75525"/>
                            <a14:foregroundMark x1="59415" y1="75525" x2="66031" y2="71075"/>
                            <a14:foregroundMark x1="66031" y1="71075" x2="63104" y2="64153"/>
                            <a14:foregroundMark x1="63104" y1="64153" x2="59160" y2="64400"/>
                            <a14:foregroundMark x1="22392" y1="58838" x2="17176" y2="65389"/>
                            <a14:foregroundMark x1="17176" y1="65389" x2="16794" y2="75278"/>
                            <a14:foregroundMark x1="16794" y1="75278" x2="25445" y2="79357"/>
                            <a14:foregroundMark x1="25445" y1="79357" x2="31298" y2="75031"/>
                            <a14:foregroundMark x1="31298" y1="75031" x2="32697" y2="67738"/>
                            <a14:foregroundMark x1="32697" y1="67738" x2="27226" y2="61187"/>
                            <a14:foregroundMark x1="27226" y1="61187" x2="22010" y2="59209"/>
                            <a14:foregroundMark x1="44784" y1="14957" x2="31425" y2="13473"/>
                            <a14:foregroundMark x1="31425" y1="13473" x2="23791" y2="17676"/>
                            <a14:foregroundMark x1="23791" y1="17676" x2="17812" y2="35352"/>
                            <a14:foregroundMark x1="17812" y1="35352" x2="29262" y2="45983"/>
                            <a14:foregroundMark x1="29262" y1="45983" x2="38422" y2="50062"/>
                            <a14:foregroundMark x1="38422" y1="50062" x2="45929" y2="50803"/>
                            <a14:foregroundMark x1="45929" y1="50803" x2="61832" y2="44499"/>
                            <a14:foregroundMark x1="61832" y1="44499" x2="67557" y2="39308"/>
                            <a14:foregroundMark x1="67557" y1="39308" x2="68448" y2="32262"/>
                            <a14:foregroundMark x1="68448" y1="32262" x2="48855" y2="15946"/>
                            <a14:foregroundMark x1="48855" y1="15946" x2="44911" y2="14957"/>
                            <a14:foregroundMark x1="42748" y1="16316" x2="32061" y2="15575"/>
                            <a14:foregroundMark x1="32061" y1="15575" x2="24809" y2="19901"/>
                            <a14:foregroundMark x1="24809" y1="19901" x2="31679" y2="26576"/>
                            <a14:foregroundMark x1="31679" y1="26576" x2="51145" y2="27936"/>
                            <a14:foregroundMark x1="51145" y1="27936" x2="53181" y2="21137"/>
                            <a14:foregroundMark x1="53181" y1="21137" x2="39949" y2="15575"/>
                            <a14:foregroundMark x1="24173" y1="25340" x2="25445" y2="33498"/>
                            <a14:foregroundMark x1="25445" y1="33498" x2="33969" y2="36588"/>
                            <a14:foregroundMark x1="33969" y1="36588" x2="54453" y2="37454"/>
                            <a14:foregroundMark x1="54453" y1="37454" x2="59669" y2="32386"/>
                            <a14:foregroundMark x1="59669" y1="32386" x2="51908" y2="23609"/>
                            <a14:foregroundMark x1="51908" y1="23609" x2="41476" y2="23115"/>
                            <a14:foregroundMark x1="41476" y1="23115" x2="27226" y2="28554"/>
                            <a14:foregroundMark x1="27226" y1="28554" x2="23664" y2="27936"/>
                            <a14:foregroundMark x1="33969" y1="24845" x2="28244" y2="31397"/>
                            <a14:foregroundMark x1="28244" y1="31397" x2="35242" y2="38443"/>
                            <a14:foregroundMark x1="35242" y1="38443" x2="35878" y2="27812"/>
                            <a14:foregroundMark x1="35878" y1="27812" x2="31934" y2="24227"/>
                            <a14:foregroundMark x1="47328" y1="27194" x2="44911" y2="34734"/>
                            <a14:foregroundMark x1="44911" y1="34734" x2="50891" y2="38813"/>
                            <a14:foregroundMark x1="50891" y1="38813" x2="56107" y2="34116"/>
                            <a14:foregroundMark x1="56107" y1="34116" x2="52163" y2="27441"/>
                            <a14:foregroundMark x1="52163" y1="27441" x2="47201" y2="27194"/>
                            <a14:foregroundMark x1="23919" y1="53770" x2="24046" y2="70334"/>
                            <a14:foregroundMark x1="24046" y1="70334" x2="26718" y2="66378"/>
                            <a14:foregroundMark x1="62850" y1="71693" x2="63995" y2="79604"/>
                            <a14:foregroundMark x1="63995" y1="79604" x2="69084" y2="86897"/>
                            <a14:foregroundMark x1="69084" y1="86897" x2="76209" y2="91595"/>
                            <a14:foregroundMark x1="76209" y1="91595" x2="85878" y2="89864"/>
                            <a14:foregroundMark x1="85878" y1="89864" x2="90331" y2="83560"/>
                            <a14:foregroundMark x1="90331" y1="83560" x2="91858" y2="76267"/>
                            <a14:foregroundMark x1="91858" y1="76267" x2="90840" y2="68727"/>
                            <a14:foregroundMark x1="90840" y1="68727" x2="84097" y2="65019"/>
                            <a14:foregroundMark x1="84097" y1="65019" x2="60560" y2="72435"/>
                            <a14:foregroundMark x1="39822" y1="27565" x2="41603" y2="34858"/>
                            <a14:foregroundMark x1="41603" y1="34858" x2="48346" y2="39679"/>
                            <a14:foregroundMark x1="48346" y1="39679" x2="57761" y2="36341"/>
                            <a14:foregroundMark x1="57761" y1="36341" x2="53308" y2="30161"/>
                            <a14:foregroundMark x1="53308" y1="30161" x2="37532" y2="28554"/>
                            <a14:foregroundMark x1="37532" y1="28554" x2="37532" y2="28554"/>
                            <a14:foregroundMark x1="23317" y1="10493" x2="16158" y2="10383"/>
                            <a14:foregroundMark x1="16158" y1="10383" x2="8651" y2="13226"/>
                            <a14:foregroundMark x1="8651" y1="13226" x2="7888" y2="22250"/>
                            <a14:foregroundMark x1="7888" y1="22250" x2="9542" y2="30408"/>
                            <a14:foregroundMark x1="9542" y1="30408" x2="17048" y2="25958"/>
                            <a14:foregroundMark x1="17048" y1="25958" x2="19720" y2="11743"/>
                            <a14:foregroundMark x1="19720" y1="11743" x2="19084" y2="10136"/>
                            <a14:foregroundMark x1="23692" y1="8629" x2="28244" y2="12855"/>
                            <a14:foregroundMark x1="28244" y1="12855" x2="23088" y2="9549"/>
                            <a14:foregroundMark x1="31934" y1="9518" x2="26081" y2="9518"/>
                            <a14:foregroundMark x1="17430" y1="8405" x2="26081" y2="8405"/>
                            <a14:backgroundMark x1="20483" y1="4326" x2="22495" y2="6632"/>
                            <a14:backgroundMark x1="21965" y1="6632" x2="20102" y2="4821"/>
                            <a14:backgroundMark x1="19593" y1="6180" x2="19709" y2="6632"/>
                            <a14:backgroundMark x1="23919" y1="6551" x2="23282" y2="6551"/>
                            <a14:backgroundMark x1="28433" y1="7744" x2="25700" y2="4203"/>
                            <a14:backgroundMark x1="25700" y1="4203" x2="19510" y2="6632"/>
                            <a14:backgroundMark x1="21501" y1="6428" x2="21501" y2="6428"/>
                            <a14:backgroundMark x1="64377" y1="94067" x2="88931" y2="94314"/>
                            <a14:backgroundMark x1="95420" y1="82324" x2="95165" y2="88133"/>
                            <a14:backgroundMark x1="84351" y1="93943" x2="90967" y2="93943"/>
                            <a14:backgroundMark x1="94656" y1="9518" x2="94911" y2="16687"/>
                            <a14:backgroundMark x1="94911" y1="16687" x2="95038" y2="16811"/>
                            <a14:backgroundMark x1="94911" y1="48578" x2="94911" y2="52534"/>
                          </a14:backgroundRemoval>
                        </a14:imgEffect>
                      </a14:imgLayer>
                    </a14:imgProps>
                  </a:ext>
                </a:extLst>
              </a:blip>
              <a:stretch>
                <a:fillRect/>
              </a:stretch>
            </p:blipFill>
            <p:spPr>
              <a:xfrm>
                <a:off x="2746498" y="6048911"/>
                <a:ext cx="444941" cy="479789"/>
              </a:xfrm>
              <a:prstGeom prst="rect">
                <a:avLst/>
              </a:prstGeom>
              <a:effectLst>
                <a:outerShdw blurRad="50800" dist="38100" dir="8100000" algn="tr" rotWithShape="0">
                  <a:prstClr val="black">
                    <a:alpha val="40000"/>
                  </a:prstClr>
                </a:outerShdw>
              </a:effectLst>
            </p:spPr>
          </p:pic>
          <p:pic>
            <p:nvPicPr>
              <p:cNvPr id="19" name="Picture 4" descr="Oracle Academy invita a estudiantes de Latinoamérica y Caribe a ...">
                <a:extLst>
                  <a:ext uri="{FF2B5EF4-FFF2-40B4-BE49-F238E27FC236}">
                    <a16:creationId xmlns:a16="http://schemas.microsoft.com/office/drawing/2014/main" id="{2C22C2F8-8BCC-40B3-8E22-BE03C06C3F31}"/>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90162" y="6081783"/>
                <a:ext cx="1034444" cy="401766"/>
              </a:xfrm>
              <a:prstGeom prst="rect">
                <a:avLst/>
              </a:prstGeom>
              <a:noFill/>
              <a:extLst>
                <a:ext uri="{909E8E84-426E-40DD-AFC4-6F175D3DCCD1}">
                  <a14:hiddenFill xmlns:a14="http://schemas.microsoft.com/office/drawing/2010/main">
                    <a:solidFill>
                      <a:srgbClr val="FFFFFF"/>
                    </a:solidFill>
                  </a14:hiddenFill>
                </a:ext>
              </a:extLst>
            </p:spPr>
          </p:pic>
          <p:pic>
            <p:nvPicPr>
              <p:cNvPr id="20" name="Imagen 19" descr="Imagen que contiene reloj, dibujo, señal&#10;&#10;Descripción generada automáticamente">
                <a:extLst>
                  <a:ext uri="{FF2B5EF4-FFF2-40B4-BE49-F238E27FC236}">
                    <a16:creationId xmlns:a16="http://schemas.microsoft.com/office/drawing/2014/main" id="{ACD54220-94D5-412A-BD15-3167311AA40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31096" y="6069252"/>
                <a:ext cx="476039" cy="485295"/>
              </a:xfrm>
              <a:prstGeom prst="rect">
                <a:avLst/>
              </a:prstGeom>
            </p:spPr>
          </p:pic>
        </p:grpSp>
        <p:sp>
          <p:nvSpPr>
            <p:cNvPr id="9" name="Elipse 8">
              <a:extLst>
                <a:ext uri="{FF2B5EF4-FFF2-40B4-BE49-F238E27FC236}">
                  <a16:creationId xmlns:a16="http://schemas.microsoft.com/office/drawing/2014/main" id="{79B62E2B-7CA3-4ABC-B50C-C1B95A70799A}"/>
                </a:ext>
              </a:extLst>
            </p:cNvPr>
            <p:cNvSpPr/>
            <p:nvPr/>
          </p:nvSpPr>
          <p:spPr>
            <a:xfrm>
              <a:off x="10707028" y="5889171"/>
              <a:ext cx="1474086" cy="993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dirty="0"/>
            </a:p>
          </p:txBody>
        </p:sp>
        <p:pic>
          <p:nvPicPr>
            <p:cNvPr id="10" name="Marcador de contenido 3">
              <a:extLst>
                <a:ext uri="{FF2B5EF4-FFF2-40B4-BE49-F238E27FC236}">
                  <a16:creationId xmlns:a16="http://schemas.microsoft.com/office/drawing/2014/main" id="{DE20BEDC-B837-48F4-8440-5223B6061A2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07028" y="6048178"/>
              <a:ext cx="1437589" cy="804636"/>
            </a:xfrm>
            <a:prstGeom prst="rect">
              <a:avLst/>
            </a:prstGeom>
          </p:spPr>
        </p:pic>
      </p:grpSp>
      <p:sp>
        <p:nvSpPr>
          <p:cNvPr id="2" name="Título 1">
            <a:extLst>
              <a:ext uri="{FF2B5EF4-FFF2-40B4-BE49-F238E27FC236}">
                <a16:creationId xmlns:a16="http://schemas.microsoft.com/office/drawing/2014/main" id="{258007BE-DC6D-451A-9D46-2FE8C5FE9265}"/>
              </a:ext>
            </a:extLst>
          </p:cNvPr>
          <p:cNvSpPr>
            <a:spLocks noGrp="1"/>
          </p:cNvSpPr>
          <p:nvPr>
            <p:ph type="title"/>
          </p:nvPr>
        </p:nvSpPr>
        <p:spPr>
          <a:xfrm>
            <a:off x="831850" y="1054642"/>
            <a:ext cx="10515600" cy="2852737"/>
          </a:xfrm>
        </p:spPr>
        <p:txBody>
          <a:bodyPr anchor="b"/>
          <a:lstStyle>
            <a:lvl1pPr>
              <a:defRPr sz="6000"/>
            </a:lvl1pPr>
          </a:lstStyle>
          <a:p>
            <a:r>
              <a:rPr lang="es-ES"/>
              <a:t>Haga clic para modificar el estilo de título del patrón</a:t>
            </a:r>
            <a:endParaRPr lang="es-HN" dirty="0"/>
          </a:p>
        </p:txBody>
      </p:sp>
      <p:sp>
        <p:nvSpPr>
          <p:cNvPr id="3" name="Marcador de texto 2">
            <a:extLst>
              <a:ext uri="{FF2B5EF4-FFF2-40B4-BE49-F238E27FC236}">
                <a16:creationId xmlns:a16="http://schemas.microsoft.com/office/drawing/2014/main" id="{7D82B418-20A5-4524-AE20-15BBD74568C8}"/>
              </a:ext>
            </a:extLst>
          </p:cNvPr>
          <p:cNvSpPr>
            <a:spLocks noGrp="1"/>
          </p:cNvSpPr>
          <p:nvPr>
            <p:ph type="body" idx="1"/>
          </p:nvPr>
        </p:nvSpPr>
        <p:spPr>
          <a:xfrm>
            <a:off x="831850" y="39343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12" name="Marcador de fecha 3">
            <a:extLst>
              <a:ext uri="{FF2B5EF4-FFF2-40B4-BE49-F238E27FC236}">
                <a16:creationId xmlns:a16="http://schemas.microsoft.com/office/drawing/2014/main" id="{36FB2C84-FAB3-47B0-92AD-AD3466805B94}"/>
              </a:ext>
            </a:extLst>
          </p:cNvPr>
          <p:cNvSpPr>
            <a:spLocks noGrp="1"/>
          </p:cNvSpPr>
          <p:nvPr>
            <p:ph type="dt" sz="half" idx="10"/>
          </p:nvPr>
        </p:nvSpPr>
        <p:spPr>
          <a:xfrm>
            <a:off x="54956" y="6486981"/>
            <a:ext cx="2743200" cy="365125"/>
          </a:xfrm>
        </p:spPr>
        <p:txBody>
          <a:bodyPr/>
          <a:lstStyle/>
          <a:p>
            <a:fld id="{8E9FD4B3-9B5C-4A25-AB09-89FAFAC24E2A}" type="datetimeFigureOut">
              <a:rPr lang="es-HN" smtClean="0"/>
              <a:t>12/1/2022</a:t>
            </a:fld>
            <a:endParaRPr lang="es-HN"/>
          </a:p>
        </p:txBody>
      </p:sp>
      <p:sp>
        <p:nvSpPr>
          <p:cNvPr id="13" name="Marcador de pie de página 4">
            <a:extLst>
              <a:ext uri="{FF2B5EF4-FFF2-40B4-BE49-F238E27FC236}">
                <a16:creationId xmlns:a16="http://schemas.microsoft.com/office/drawing/2014/main" id="{A6737DE9-5E89-4139-9971-4A913B3F8CE2}"/>
              </a:ext>
            </a:extLst>
          </p:cNvPr>
          <p:cNvSpPr>
            <a:spLocks noGrp="1"/>
          </p:cNvSpPr>
          <p:nvPr>
            <p:ph type="ftr" sz="quarter" idx="11"/>
          </p:nvPr>
        </p:nvSpPr>
        <p:spPr>
          <a:xfrm>
            <a:off x="3211288" y="6486981"/>
            <a:ext cx="4114800" cy="365125"/>
          </a:xfrm>
        </p:spPr>
        <p:txBody>
          <a:bodyPr/>
          <a:lstStyle/>
          <a:p>
            <a:endParaRPr lang="es-HN"/>
          </a:p>
        </p:txBody>
      </p:sp>
      <p:sp>
        <p:nvSpPr>
          <p:cNvPr id="14" name="Marcador de número de diapositiva 5">
            <a:extLst>
              <a:ext uri="{FF2B5EF4-FFF2-40B4-BE49-F238E27FC236}">
                <a16:creationId xmlns:a16="http://schemas.microsoft.com/office/drawing/2014/main" id="{6463129F-84FF-480D-8413-9064013CFEA5}"/>
              </a:ext>
            </a:extLst>
          </p:cNvPr>
          <p:cNvSpPr>
            <a:spLocks noGrp="1"/>
          </p:cNvSpPr>
          <p:nvPr>
            <p:ph type="sldNum" sz="quarter" idx="12"/>
          </p:nvPr>
        </p:nvSpPr>
        <p:spPr>
          <a:xfrm>
            <a:off x="7783288" y="6486981"/>
            <a:ext cx="1872341" cy="365125"/>
          </a:xfrm>
        </p:spPr>
        <p:txBody>
          <a:bodyPr/>
          <a:lstStyle/>
          <a:p>
            <a:fld id="{ECC26A84-6AE1-49CD-B8F2-A58BDF6C63D6}" type="slidenum">
              <a:rPr lang="es-HN" smtClean="0"/>
              <a:t>‹Nº›</a:t>
            </a:fld>
            <a:endParaRPr lang="es-HN"/>
          </a:p>
        </p:txBody>
      </p:sp>
    </p:spTree>
    <p:extLst>
      <p:ext uri="{BB962C8B-B14F-4D97-AF65-F5344CB8AC3E}">
        <p14:creationId xmlns:p14="http://schemas.microsoft.com/office/powerpoint/2010/main" val="1846152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grpSp>
        <p:nvGrpSpPr>
          <p:cNvPr id="25" name="Grupo 24">
            <a:extLst>
              <a:ext uri="{FF2B5EF4-FFF2-40B4-BE49-F238E27FC236}">
                <a16:creationId xmlns:a16="http://schemas.microsoft.com/office/drawing/2014/main" id="{D8EF684C-5D88-43CF-B6DF-44BB6D52DB81}"/>
              </a:ext>
            </a:extLst>
          </p:cNvPr>
          <p:cNvGrpSpPr/>
          <p:nvPr/>
        </p:nvGrpSpPr>
        <p:grpSpPr>
          <a:xfrm>
            <a:off x="0" y="5186"/>
            <a:ext cx="12229172" cy="6877193"/>
            <a:chOff x="0" y="5186"/>
            <a:chExt cx="12229172" cy="6877193"/>
          </a:xfrm>
        </p:grpSpPr>
        <p:grpSp>
          <p:nvGrpSpPr>
            <p:cNvPr id="26" name="Grupo 25">
              <a:extLst>
                <a:ext uri="{FF2B5EF4-FFF2-40B4-BE49-F238E27FC236}">
                  <a16:creationId xmlns:a16="http://schemas.microsoft.com/office/drawing/2014/main" id="{692BC176-0B83-41B0-8DE1-A570AAFD3D1E}"/>
                </a:ext>
              </a:extLst>
            </p:cNvPr>
            <p:cNvGrpSpPr/>
            <p:nvPr/>
          </p:nvGrpSpPr>
          <p:grpSpPr>
            <a:xfrm>
              <a:off x="0" y="5186"/>
              <a:ext cx="12229172" cy="6852814"/>
              <a:chOff x="0" y="5186"/>
              <a:chExt cx="12229172" cy="6852814"/>
            </a:xfrm>
          </p:grpSpPr>
          <p:grpSp>
            <p:nvGrpSpPr>
              <p:cNvPr id="29" name="Grupo 28">
                <a:extLst>
                  <a:ext uri="{FF2B5EF4-FFF2-40B4-BE49-F238E27FC236}">
                    <a16:creationId xmlns:a16="http://schemas.microsoft.com/office/drawing/2014/main" id="{3C0BF996-85FE-486A-A2B3-7FD08BFC1BF0}"/>
                  </a:ext>
                </a:extLst>
              </p:cNvPr>
              <p:cNvGrpSpPr/>
              <p:nvPr/>
            </p:nvGrpSpPr>
            <p:grpSpPr>
              <a:xfrm>
                <a:off x="0" y="5186"/>
                <a:ext cx="12229172" cy="6852814"/>
                <a:chOff x="0" y="5186"/>
                <a:chExt cx="12229172" cy="6852814"/>
              </a:xfrm>
            </p:grpSpPr>
            <p:pic>
              <p:nvPicPr>
                <p:cNvPr id="33" name="Marcador de contenido 3">
                  <a:extLst>
                    <a:ext uri="{FF2B5EF4-FFF2-40B4-BE49-F238E27FC236}">
                      <a16:creationId xmlns:a16="http://schemas.microsoft.com/office/drawing/2014/main" id="{8490D4D7-89EE-406B-8981-4907C8B1DF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186"/>
                  <a:ext cx="12229172" cy="6852814"/>
                </a:xfrm>
                <a:prstGeom prst="rect">
                  <a:avLst/>
                </a:prstGeom>
              </p:spPr>
            </p:pic>
            <p:pic>
              <p:nvPicPr>
                <p:cNvPr id="34" name="Picture 4" descr="Harvard Business Publishing, HD Png Download , Transparent Png ...">
                  <a:extLst>
                    <a:ext uri="{FF2B5EF4-FFF2-40B4-BE49-F238E27FC236}">
                      <a16:creationId xmlns:a16="http://schemas.microsoft.com/office/drawing/2014/main" id="{B5C7111E-5601-45C5-BEAB-145B6794C95C}"/>
                    </a:ext>
                  </a:extLst>
                </p:cNvPr>
                <p:cNvPicPr>
                  <a:picLocks noChangeAspect="1" noChangeArrowheads="1"/>
                </p:cNvPicPr>
                <p:nvPr/>
              </p:nvPicPr>
              <p:blipFill>
                <a:blip r:embed="rId3"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176301" y="6069252"/>
                  <a:ext cx="866598" cy="485295"/>
                </a:xfrm>
                <a:prstGeom prst="rect">
                  <a:avLst/>
                </a:prstGeom>
                <a:ln>
                  <a:noFill/>
                </a:ln>
                <a:effectLst>
                  <a:glow rad="101600">
                    <a:schemeClr val="bg1">
                      <a:alpha val="40000"/>
                    </a:schemeClr>
                  </a:glow>
                  <a:outerShdw blurRad="50800" dist="38100" dir="5400000" algn="t" rotWithShape="0">
                    <a:schemeClr val="bg1">
                      <a:alpha val="40000"/>
                    </a:schemeClr>
                  </a:outerShdw>
                </a:effectLst>
                <a:extLst>
                  <a:ext uri="{909E8E84-426E-40DD-AFC4-6F175D3DCCD1}">
                    <a14:hiddenFill xmlns:a14="http://schemas.microsoft.com/office/drawing/2010/main">
                      <a:solidFill>
                        <a:srgbClr val="FFFFFF"/>
                      </a:solidFill>
                    </a14:hiddenFill>
                  </a:ext>
                </a:extLst>
              </p:spPr>
            </p:pic>
          </p:grpSp>
          <p:pic>
            <p:nvPicPr>
              <p:cNvPr id="30" name="Imagen 29">
                <a:extLst>
                  <a:ext uri="{FF2B5EF4-FFF2-40B4-BE49-F238E27FC236}">
                    <a16:creationId xmlns:a16="http://schemas.microsoft.com/office/drawing/2014/main" id="{85159EA8-83A1-4DB6-A004-336979244E6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439" b="92460" l="9542" r="92112">
                            <a14:foregroundMark x1="33079" y1="13350" x2="24555" y2="16687"/>
                            <a14:foregroundMark x1="24555" y1="16687" x2="16539" y2="24598"/>
                            <a14:foregroundMark x1="16539" y1="24598" x2="18321" y2="37083"/>
                            <a14:foregroundMark x1="18321" y1="37083" x2="25318" y2="44747"/>
                            <a14:foregroundMark x1="25318" y1="44747" x2="47328" y2="42151"/>
                            <a14:foregroundMark x1="47328" y1="42151" x2="56361" y2="38443"/>
                            <a14:foregroundMark x1="56361" y1="38443" x2="58397" y2="29913"/>
                            <a14:foregroundMark x1="58397" y1="29913" x2="44148" y2="17058"/>
                            <a14:foregroundMark x1="44148" y1="17058" x2="30325" y2="10083"/>
                            <a14:foregroundMark x1="20395" y1="10055" x2="19975" y2="12732"/>
                            <a14:foregroundMark x1="19975" y1="12732" x2="20738" y2="17305"/>
                            <a14:foregroundMark x1="84097" y1="18912" x2="85115" y2="41904"/>
                            <a14:foregroundMark x1="85115" y1="41904" x2="80407" y2="70334"/>
                            <a14:foregroundMark x1="80407" y1="70334" x2="74936" y2="78616"/>
                            <a14:foregroundMark x1="74936" y1="78616" x2="59288" y2="83560"/>
                            <a14:foregroundMark x1="59288" y1="83560" x2="51654" y2="78492"/>
                            <a14:foregroundMark x1="51654" y1="78492" x2="47964" y2="70334"/>
                            <a14:foregroundMark x1="47964" y1="70334" x2="50509" y2="56489"/>
                            <a14:foregroundMark x1="50509" y1="56489" x2="60560" y2="41904"/>
                            <a14:foregroundMark x1="60560" y1="41904" x2="75954" y2="30655"/>
                            <a14:foregroundMark x1="75954" y1="30655" x2="85242" y2="26576"/>
                            <a14:foregroundMark x1="88677" y1="9147" x2="92566" y2="11620"/>
                            <a14:foregroundMark x1="96696" y1="16628" x2="98092" y2="20766"/>
                            <a14:foregroundMark x1="96817" y1="52534" x2="95621" y2="82332"/>
                            <a14:foregroundMark x1="98092" y1="20766" x2="96976" y2="48578"/>
                            <a14:foregroundMark x1="94160" y1="88092" x2="92875" y2="91718"/>
                            <a14:foregroundMark x1="92875" y1="91718" x2="91480" y2="92170"/>
                            <a14:foregroundMark x1="65310" y1="92652" x2="46565" y2="91347"/>
                            <a14:foregroundMark x1="46565" y1="91347" x2="38931" y2="92707"/>
                            <a14:foregroundMark x1="38931" y1="92707" x2="30534" y2="87639"/>
                            <a14:foregroundMark x1="30534" y1="87639" x2="35115" y2="74907"/>
                            <a14:foregroundMark x1="35115" y1="74907" x2="71501" y2="47219"/>
                            <a14:foregroundMark x1="71501" y1="47219" x2="76336" y2="39926"/>
                            <a14:foregroundMark x1="76336" y1="39926" x2="86005" y2="13103"/>
                            <a14:foregroundMark x1="86005" y1="13103" x2="88931" y2="9765"/>
                            <a14:foregroundMark x1="63359" y1="46106" x2="49109" y2="61928"/>
                            <a14:foregroundMark x1="49109" y1="61928" x2="46947" y2="68727"/>
                            <a14:foregroundMark x1="46947" y1="68727" x2="51908" y2="77627"/>
                            <a14:foregroundMark x1="51908" y1="77627" x2="58779" y2="81706"/>
                            <a14:foregroundMark x1="58779" y1="81706" x2="67557" y2="82818"/>
                            <a14:foregroundMark x1="67557" y1="82818" x2="74936" y2="80593"/>
                            <a14:foregroundMark x1="74936" y1="80593" x2="76718" y2="71817"/>
                            <a14:foregroundMark x1="76718" y1="71817" x2="73410" y2="54883"/>
                            <a14:foregroundMark x1="73410" y1="54883" x2="67939" y2="47837"/>
                            <a14:foregroundMark x1="67939" y1="47837" x2="56489" y2="46848"/>
                            <a14:foregroundMark x1="61832" y1="50433" x2="49873" y2="66502"/>
                            <a14:foregroundMark x1="49873" y1="66502" x2="51781" y2="75031"/>
                            <a14:foregroundMark x1="51781" y1="75031" x2="58142" y2="80222"/>
                            <a14:foregroundMark x1="58142" y1="80222" x2="73537" y2="83807"/>
                            <a14:foregroundMark x1="73537" y1="83807" x2="80534" y2="74166"/>
                            <a14:foregroundMark x1="80534" y1="74166" x2="77354" y2="67120"/>
                            <a14:foregroundMark x1="77354" y1="67120" x2="53562" y2="53276"/>
                            <a14:foregroundMark x1="53562" y1="53276" x2="49237" y2="52905"/>
                            <a14:foregroundMark x1="41730" y1="72188" x2="33715" y2="77750"/>
                            <a14:foregroundMark x1="33715" y1="77750" x2="38295" y2="83807"/>
                            <a14:foregroundMark x1="38295" y1="83807" x2="45802" y2="86527"/>
                            <a14:foregroundMark x1="45802" y1="86527" x2="53944" y2="84549"/>
                            <a14:foregroundMark x1="53944" y1="84549" x2="50382" y2="77009"/>
                            <a14:foregroundMark x1="50382" y1="77009" x2="32952" y2="72930"/>
                            <a14:foregroundMark x1="55980" y1="61557" x2="49873" y2="67244"/>
                            <a14:foregroundMark x1="49873" y1="67244" x2="50382" y2="74784"/>
                            <a14:foregroundMark x1="50382" y1="74784" x2="56361" y2="80717"/>
                            <a14:foregroundMark x1="56361" y1="80717" x2="62595" y2="84178"/>
                            <a14:foregroundMark x1="62595" y1="84178" x2="69720" y2="81459"/>
                            <a14:foregroundMark x1="69720" y1="81459" x2="73410" y2="74413"/>
                            <a14:foregroundMark x1="73410" y1="74413" x2="73282" y2="67244"/>
                            <a14:foregroundMark x1="73282" y1="67244" x2="54453" y2="61928"/>
                            <a14:foregroundMark x1="96090" y1="16648" x2="97328" y2="17923"/>
                            <a14:foregroundMark x1="90967" y1="11372" x2="92617" y2="13072"/>
                            <a14:foregroundMark x1="97328" y1="17923" x2="99109" y2="52287"/>
                            <a14:foregroundMark x1="92747" y1="48915" x2="92112" y2="48578"/>
                            <a14:foregroundMark x1="99109" y1="52287" x2="97075" y2="51209"/>
                            <a14:foregroundMark x1="92112" y1="48578" x2="86387" y2="43263"/>
                            <a14:foregroundMark x1="86387" y1="43263" x2="83461" y2="26576"/>
                            <a14:foregroundMark x1="83461" y1="26576" x2="84606" y2="18665"/>
                            <a14:foregroundMark x1="84606" y1="18665" x2="89186" y2="12485"/>
                            <a14:foregroundMark x1="89186" y1="12485" x2="92112" y2="11125"/>
                            <a14:foregroundMark x1="60433" y1="63782" x2="59415" y2="75525"/>
                            <a14:foregroundMark x1="59415" y1="75525" x2="66031" y2="71075"/>
                            <a14:foregroundMark x1="66031" y1="71075" x2="63104" y2="64153"/>
                            <a14:foregroundMark x1="63104" y1="64153" x2="59160" y2="64400"/>
                            <a14:foregroundMark x1="22392" y1="58838" x2="17176" y2="65389"/>
                            <a14:foregroundMark x1="17176" y1="65389" x2="16794" y2="75278"/>
                            <a14:foregroundMark x1="16794" y1="75278" x2="25445" y2="79357"/>
                            <a14:foregroundMark x1="25445" y1="79357" x2="31298" y2="75031"/>
                            <a14:foregroundMark x1="31298" y1="75031" x2="32697" y2="67738"/>
                            <a14:foregroundMark x1="32697" y1="67738" x2="27226" y2="61187"/>
                            <a14:foregroundMark x1="27226" y1="61187" x2="22010" y2="59209"/>
                            <a14:foregroundMark x1="44784" y1="14957" x2="31425" y2="13473"/>
                            <a14:foregroundMark x1="31425" y1="13473" x2="23791" y2="17676"/>
                            <a14:foregroundMark x1="23791" y1="17676" x2="17812" y2="35352"/>
                            <a14:foregroundMark x1="17812" y1="35352" x2="29262" y2="45983"/>
                            <a14:foregroundMark x1="29262" y1="45983" x2="38422" y2="50062"/>
                            <a14:foregroundMark x1="38422" y1="50062" x2="45929" y2="50803"/>
                            <a14:foregroundMark x1="45929" y1="50803" x2="61832" y2="44499"/>
                            <a14:foregroundMark x1="61832" y1="44499" x2="67557" y2="39308"/>
                            <a14:foregroundMark x1="67557" y1="39308" x2="68448" y2="32262"/>
                            <a14:foregroundMark x1="68448" y1="32262" x2="48855" y2="15946"/>
                            <a14:foregroundMark x1="48855" y1="15946" x2="44911" y2="14957"/>
                            <a14:foregroundMark x1="42748" y1="16316" x2="32061" y2="15575"/>
                            <a14:foregroundMark x1="32061" y1="15575" x2="24809" y2="19901"/>
                            <a14:foregroundMark x1="24809" y1="19901" x2="31679" y2="26576"/>
                            <a14:foregroundMark x1="31679" y1="26576" x2="51145" y2="27936"/>
                            <a14:foregroundMark x1="51145" y1="27936" x2="53181" y2="21137"/>
                            <a14:foregroundMark x1="53181" y1="21137" x2="39949" y2="15575"/>
                            <a14:foregroundMark x1="24173" y1="25340" x2="25445" y2="33498"/>
                            <a14:foregroundMark x1="25445" y1="33498" x2="33969" y2="36588"/>
                            <a14:foregroundMark x1="33969" y1="36588" x2="54453" y2="37454"/>
                            <a14:foregroundMark x1="54453" y1="37454" x2="59669" y2="32386"/>
                            <a14:foregroundMark x1="59669" y1="32386" x2="51908" y2="23609"/>
                            <a14:foregroundMark x1="51908" y1="23609" x2="41476" y2="23115"/>
                            <a14:foregroundMark x1="41476" y1="23115" x2="27226" y2="28554"/>
                            <a14:foregroundMark x1="27226" y1="28554" x2="23664" y2="27936"/>
                            <a14:foregroundMark x1="33969" y1="24845" x2="28244" y2="31397"/>
                            <a14:foregroundMark x1="28244" y1="31397" x2="35242" y2="38443"/>
                            <a14:foregroundMark x1="35242" y1="38443" x2="35878" y2="27812"/>
                            <a14:foregroundMark x1="35878" y1="27812" x2="31934" y2="24227"/>
                            <a14:foregroundMark x1="47328" y1="27194" x2="44911" y2="34734"/>
                            <a14:foregroundMark x1="44911" y1="34734" x2="50891" y2="38813"/>
                            <a14:foregroundMark x1="50891" y1="38813" x2="56107" y2="34116"/>
                            <a14:foregroundMark x1="56107" y1="34116" x2="52163" y2="27441"/>
                            <a14:foregroundMark x1="52163" y1="27441" x2="47201" y2="27194"/>
                            <a14:foregroundMark x1="23919" y1="53770" x2="24046" y2="70334"/>
                            <a14:foregroundMark x1="24046" y1="70334" x2="26718" y2="66378"/>
                            <a14:foregroundMark x1="62850" y1="71693" x2="63995" y2="79604"/>
                            <a14:foregroundMark x1="63995" y1="79604" x2="69084" y2="86897"/>
                            <a14:foregroundMark x1="69084" y1="86897" x2="76209" y2="91595"/>
                            <a14:foregroundMark x1="76209" y1="91595" x2="85878" y2="89864"/>
                            <a14:foregroundMark x1="85878" y1="89864" x2="90331" y2="83560"/>
                            <a14:foregroundMark x1="90331" y1="83560" x2="91858" y2="76267"/>
                            <a14:foregroundMark x1="91858" y1="76267" x2="90840" y2="68727"/>
                            <a14:foregroundMark x1="90840" y1="68727" x2="84097" y2="65019"/>
                            <a14:foregroundMark x1="84097" y1="65019" x2="60560" y2="72435"/>
                            <a14:foregroundMark x1="39822" y1="27565" x2="41603" y2="34858"/>
                            <a14:foregroundMark x1="41603" y1="34858" x2="48346" y2="39679"/>
                            <a14:foregroundMark x1="48346" y1="39679" x2="57761" y2="36341"/>
                            <a14:foregroundMark x1="57761" y1="36341" x2="53308" y2="30161"/>
                            <a14:foregroundMark x1="53308" y1="30161" x2="37532" y2="28554"/>
                            <a14:foregroundMark x1="37532" y1="28554" x2="37532" y2="28554"/>
                            <a14:foregroundMark x1="23317" y1="10493" x2="16158" y2="10383"/>
                            <a14:foregroundMark x1="16158" y1="10383" x2="8651" y2="13226"/>
                            <a14:foregroundMark x1="8651" y1="13226" x2="7888" y2="22250"/>
                            <a14:foregroundMark x1="7888" y1="22250" x2="9542" y2="30408"/>
                            <a14:foregroundMark x1="9542" y1="30408" x2="17048" y2="25958"/>
                            <a14:foregroundMark x1="17048" y1="25958" x2="19720" y2="11743"/>
                            <a14:foregroundMark x1="19720" y1="11743" x2="19084" y2="10136"/>
                            <a14:foregroundMark x1="23692" y1="8629" x2="28244" y2="12855"/>
                            <a14:foregroundMark x1="28244" y1="12855" x2="23088" y2="9549"/>
                            <a14:foregroundMark x1="31934" y1="9518" x2="26081" y2="9518"/>
                            <a14:foregroundMark x1="17430" y1="8405" x2="26081" y2="8405"/>
                            <a14:backgroundMark x1="20483" y1="4326" x2="22495" y2="6632"/>
                            <a14:backgroundMark x1="21965" y1="6632" x2="20102" y2="4821"/>
                            <a14:backgroundMark x1="19593" y1="6180" x2="19709" y2="6632"/>
                            <a14:backgroundMark x1="23919" y1="6551" x2="23282" y2="6551"/>
                            <a14:backgroundMark x1="28433" y1="7744" x2="25700" y2="4203"/>
                            <a14:backgroundMark x1="25700" y1="4203" x2="19510" y2="6632"/>
                            <a14:backgroundMark x1="21501" y1="6428" x2="21501" y2="6428"/>
                            <a14:backgroundMark x1="64377" y1="94067" x2="88931" y2="94314"/>
                            <a14:backgroundMark x1="95420" y1="82324" x2="95165" y2="88133"/>
                            <a14:backgroundMark x1="84351" y1="93943" x2="90967" y2="93943"/>
                            <a14:backgroundMark x1="94656" y1="9518" x2="94911" y2="16687"/>
                            <a14:backgroundMark x1="94911" y1="16687" x2="95038" y2="16811"/>
                            <a14:backgroundMark x1="94911" y1="48578" x2="94911" y2="52534"/>
                          </a14:backgroundRemoval>
                        </a14:imgEffect>
                      </a14:imgLayer>
                    </a14:imgProps>
                  </a:ext>
                </a:extLst>
              </a:blip>
              <a:stretch>
                <a:fillRect/>
              </a:stretch>
            </p:blipFill>
            <p:spPr>
              <a:xfrm>
                <a:off x="2746498" y="6048911"/>
                <a:ext cx="444941" cy="479789"/>
              </a:xfrm>
              <a:prstGeom prst="rect">
                <a:avLst/>
              </a:prstGeom>
              <a:effectLst>
                <a:outerShdw blurRad="50800" dist="38100" dir="8100000" algn="tr" rotWithShape="0">
                  <a:prstClr val="black">
                    <a:alpha val="40000"/>
                  </a:prstClr>
                </a:outerShdw>
              </a:effectLst>
            </p:spPr>
          </p:pic>
          <p:pic>
            <p:nvPicPr>
              <p:cNvPr id="31" name="Picture 4" descr="Oracle Academy invita a estudiantes de Latinoamérica y Caribe a ...">
                <a:extLst>
                  <a:ext uri="{FF2B5EF4-FFF2-40B4-BE49-F238E27FC236}">
                    <a16:creationId xmlns:a16="http://schemas.microsoft.com/office/drawing/2014/main" id="{444208C5-5911-459B-9F50-F843F1C9F87B}"/>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90162" y="6081783"/>
                <a:ext cx="1034444" cy="401766"/>
              </a:xfrm>
              <a:prstGeom prst="rect">
                <a:avLst/>
              </a:prstGeom>
              <a:noFill/>
              <a:extLst>
                <a:ext uri="{909E8E84-426E-40DD-AFC4-6F175D3DCCD1}">
                  <a14:hiddenFill xmlns:a14="http://schemas.microsoft.com/office/drawing/2010/main">
                    <a:solidFill>
                      <a:srgbClr val="FFFFFF"/>
                    </a:solidFill>
                  </a14:hiddenFill>
                </a:ext>
              </a:extLst>
            </p:spPr>
          </p:pic>
          <p:pic>
            <p:nvPicPr>
              <p:cNvPr id="32" name="Imagen 31" descr="Imagen que contiene reloj, dibujo, señal&#10;&#10;Descripción generada automáticamente">
                <a:extLst>
                  <a:ext uri="{FF2B5EF4-FFF2-40B4-BE49-F238E27FC236}">
                    <a16:creationId xmlns:a16="http://schemas.microsoft.com/office/drawing/2014/main" id="{B9EFF0A8-A8F0-4321-9CD5-21A1112164C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31096" y="6069252"/>
                <a:ext cx="476039" cy="485295"/>
              </a:xfrm>
              <a:prstGeom prst="rect">
                <a:avLst/>
              </a:prstGeom>
            </p:spPr>
          </p:pic>
        </p:grpSp>
        <p:sp>
          <p:nvSpPr>
            <p:cNvPr id="27" name="Elipse 26">
              <a:extLst>
                <a:ext uri="{FF2B5EF4-FFF2-40B4-BE49-F238E27FC236}">
                  <a16:creationId xmlns:a16="http://schemas.microsoft.com/office/drawing/2014/main" id="{02701391-C2F9-4BE9-AD49-BEC7F6A311A6}"/>
                </a:ext>
              </a:extLst>
            </p:cNvPr>
            <p:cNvSpPr/>
            <p:nvPr/>
          </p:nvSpPr>
          <p:spPr>
            <a:xfrm>
              <a:off x="10707028" y="5889171"/>
              <a:ext cx="1474086" cy="993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dirty="0"/>
            </a:p>
          </p:txBody>
        </p:sp>
        <p:pic>
          <p:nvPicPr>
            <p:cNvPr id="28" name="Marcador de contenido 3">
              <a:extLst>
                <a:ext uri="{FF2B5EF4-FFF2-40B4-BE49-F238E27FC236}">
                  <a16:creationId xmlns:a16="http://schemas.microsoft.com/office/drawing/2014/main" id="{0AC415C0-4627-4F30-A46E-20BD1444FD4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07028" y="6048178"/>
              <a:ext cx="1437589" cy="804636"/>
            </a:xfrm>
            <a:prstGeom prst="rect">
              <a:avLst/>
            </a:prstGeom>
          </p:spPr>
        </p:pic>
      </p:grpSp>
      <p:sp>
        <p:nvSpPr>
          <p:cNvPr id="2" name="Título 1">
            <a:extLst>
              <a:ext uri="{FF2B5EF4-FFF2-40B4-BE49-F238E27FC236}">
                <a16:creationId xmlns:a16="http://schemas.microsoft.com/office/drawing/2014/main" id="{5C4D4C9E-742A-440D-996E-559AC2FE62E4}"/>
              </a:ext>
            </a:extLst>
          </p:cNvPr>
          <p:cNvSpPr>
            <a:spLocks noGrp="1"/>
          </p:cNvSpPr>
          <p:nvPr>
            <p:ph type="title"/>
          </p:nvPr>
        </p:nvSpPr>
        <p:spPr/>
        <p:txBody>
          <a:bodyPr/>
          <a:lstStyle/>
          <a:p>
            <a:r>
              <a:rPr lang="es-ES"/>
              <a:t>Haga clic para modificar el estilo de título del patrón</a:t>
            </a:r>
            <a:endParaRPr lang="es-HN"/>
          </a:p>
        </p:txBody>
      </p:sp>
      <p:sp>
        <p:nvSpPr>
          <p:cNvPr id="3" name="Marcador de contenido 2">
            <a:extLst>
              <a:ext uri="{FF2B5EF4-FFF2-40B4-BE49-F238E27FC236}">
                <a16:creationId xmlns:a16="http://schemas.microsoft.com/office/drawing/2014/main" id="{34FFFD64-C8E4-4C46-A439-4DBA54831F9D}"/>
              </a:ext>
            </a:extLst>
          </p:cNvPr>
          <p:cNvSpPr>
            <a:spLocks noGrp="1"/>
          </p:cNvSpPr>
          <p:nvPr>
            <p:ph sz="half" idx="1"/>
          </p:nvPr>
        </p:nvSpPr>
        <p:spPr>
          <a:xfrm>
            <a:off x="838200" y="1825625"/>
            <a:ext cx="5181600" cy="421924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Marcador de contenido 3">
            <a:extLst>
              <a:ext uri="{FF2B5EF4-FFF2-40B4-BE49-F238E27FC236}">
                <a16:creationId xmlns:a16="http://schemas.microsoft.com/office/drawing/2014/main" id="{2955BAC3-9D69-4CA7-8B32-7A3856D9BFBB}"/>
              </a:ext>
            </a:extLst>
          </p:cNvPr>
          <p:cNvSpPr>
            <a:spLocks noGrp="1"/>
          </p:cNvSpPr>
          <p:nvPr>
            <p:ph sz="half" idx="2"/>
          </p:nvPr>
        </p:nvSpPr>
        <p:spPr>
          <a:xfrm>
            <a:off x="6172200" y="1825625"/>
            <a:ext cx="5181600" cy="421736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15" name="Marcador de fecha 3">
            <a:extLst>
              <a:ext uri="{FF2B5EF4-FFF2-40B4-BE49-F238E27FC236}">
                <a16:creationId xmlns:a16="http://schemas.microsoft.com/office/drawing/2014/main" id="{1A917FA7-F2EF-44F3-9AA5-88D7D630D530}"/>
              </a:ext>
            </a:extLst>
          </p:cNvPr>
          <p:cNvSpPr>
            <a:spLocks noGrp="1"/>
          </p:cNvSpPr>
          <p:nvPr>
            <p:ph type="dt" sz="half" idx="10"/>
          </p:nvPr>
        </p:nvSpPr>
        <p:spPr>
          <a:xfrm>
            <a:off x="54956" y="6486981"/>
            <a:ext cx="2743200" cy="365125"/>
          </a:xfrm>
        </p:spPr>
        <p:txBody>
          <a:bodyPr/>
          <a:lstStyle/>
          <a:p>
            <a:fld id="{8E9FD4B3-9B5C-4A25-AB09-89FAFAC24E2A}" type="datetimeFigureOut">
              <a:rPr lang="es-HN" smtClean="0"/>
              <a:t>12/1/2022</a:t>
            </a:fld>
            <a:endParaRPr lang="es-HN"/>
          </a:p>
        </p:txBody>
      </p:sp>
      <p:sp>
        <p:nvSpPr>
          <p:cNvPr id="16" name="Marcador de pie de página 4">
            <a:extLst>
              <a:ext uri="{FF2B5EF4-FFF2-40B4-BE49-F238E27FC236}">
                <a16:creationId xmlns:a16="http://schemas.microsoft.com/office/drawing/2014/main" id="{6D7B2261-2A58-4208-AFA3-C525C028FB22}"/>
              </a:ext>
            </a:extLst>
          </p:cNvPr>
          <p:cNvSpPr>
            <a:spLocks noGrp="1"/>
          </p:cNvSpPr>
          <p:nvPr>
            <p:ph type="ftr" sz="quarter" idx="11"/>
          </p:nvPr>
        </p:nvSpPr>
        <p:spPr>
          <a:xfrm>
            <a:off x="3211288" y="6486981"/>
            <a:ext cx="4114800" cy="365125"/>
          </a:xfrm>
        </p:spPr>
        <p:txBody>
          <a:bodyPr/>
          <a:lstStyle/>
          <a:p>
            <a:endParaRPr lang="es-HN"/>
          </a:p>
        </p:txBody>
      </p:sp>
      <p:sp>
        <p:nvSpPr>
          <p:cNvPr id="17" name="Marcador de número de diapositiva 5">
            <a:extLst>
              <a:ext uri="{FF2B5EF4-FFF2-40B4-BE49-F238E27FC236}">
                <a16:creationId xmlns:a16="http://schemas.microsoft.com/office/drawing/2014/main" id="{BDFA5713-0070-4CC3-BE1F-FF4A1D5C5033}"/>
              </a:ext>
            </a:extLst>
          </p:cNvPr>
          <p:cNvSpPr>
            <a:spLocks noGrp="1"/>
          </p:cNvSpPr>
          <p:nvPr>
            <p:ph type="sldNum" sz="quarter" idx="12"/>
          </p:nvPr>
        </p:nvSpPr>
        <p:spPr>
          <a:xfrm>
            <a:off x="7783288" y="6486981"/>
            <a:ext cx="1872341" cy="365125"/>
          </a:xfrm>
        </p:spPr>
        <p:txBody>
          <a:bodyPr/>
          <a:lstStyle/>
          <a:p>
            <a:fld id="{ECC26A84-6AE1-49CD-B8F2-A58BDF6C63D6}" type="slidenum">
              <a:rPr lang="es-HN" smtClean="0"/>
              <a:t>‹Nº›</a:t>
            </a:fld>
            <a:endParaRPr lang="es-HN"/>
          </a:p>
        </p:txBody>
      </p:sp>
    </p:spTree>
    <p:extLst>
      <p:ext uri="{BB962C8B-B14F-4D97-AF65-F5344CB8AC3E}">
        <p14:creationId xmlns:p14="http://schemas.microsoft.com/office/powerpoint/2010/main" val="559752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grpSp>
        <p:nvGrpSpPr>
          <p:cNvPr id="18" name="Grupo 17">
            <a:extLst>
              <a:ext uri="{FF2B5EF4-FFF2-40B4-BE49-F238E27FC236}">
                <a16:creationId xmlns:a16="http://schemas.microsoft.com/office/drawing/2014/main" id="{399B630A-6910-4D10-A6DD-04B655A32461}"/>
              </a:ext>
            </a:extLst>
          </p:cNvPr>
          <p:cNvGrpSpPr/>
          <p:nvPr/>
        </p:nvGrpSpPr>
        <p:grpSpPr>
          <a:xfrm>
            <a:off x="0" y="5186"/>
            <a:ext cx="12229172" cy="6877193"/>
            <a:chOff x="0" y="5186"/>
            <a:chExt cx="12229172" cy="6877193"/>
          </a:xfrm>
        </p:grpSpPr>
        <p:grpSp>
          <p:nvGrpSpPr>
            <p:cNvPr id="27" name="Grupo 26">
              <a:extLst>
                <a:ext uri="{FF2B5EF4-FFF2-40B4-BE49-F238E27FC236}">
                  <a16:creationId xmlns:a16="http://schemas.microsoft.com/office/drawing/2014/main" id="{022B3F02-85DE-495C-BF16-9453FAEB2145}"/>
                </a:ext>
              </a:extLst>
            </p:cNvPr>
            <p:cNvGrpSpPr/>
            <p:nvPr/>
          </p:nvGrpSpPr>
          <p:grpSpPr>
            <a:xfrm>
              <a:off x="0" y="5186"/>
              <a:ext cx="12229172" cy="6852814"/>
              <a:chOff x="0" y="5186"/>
              <a:chExt cx="12229172" cy="6852814"/>
            </a:xfrm>
          </p:grpSpPr>
          <p:grpSp>
            <p:nvGrpSpPr>
              <p:cNvPr id="30" name="Grupo 29">
                <a:extLst>
                  <a:ext uri="{FF2B5EF4-FFF2-40B4-BE49-F238E27FC236}">
                    <a16:creationId xmlns:a16="http://schemas.microsoft.com/office/drawing/2014/main" id="{F817F7C1-AF70-4D9C-A5D4-0AEDE8B036F9}"/>
                  </a:ext>
                </a:extLst>
              </p:cNvPr>
              <p:cNvGrpSpPr/>
              <p:nvPr/>
            </p:nvGrpSpPr>
            <p:grpSpPr>
              <a:xfrm>
                <a:off x="0" y="5186"/>
                <a:ext cx="12229172" cy="6852814"/>
                <a:chOff x="0" y="5186"/>
                <a:chExt cx="12229172" cy="6852814"/>
              </a:xfrm>
            </p:grpSpPr>
            <p:pic>
              <p:nvPicPr>
                <p:cNvPr id="34" name="Marcador de contenido 3">
                  <a:extLst>
                    <a:ext uri="{FF2B5EF4-FFF2-40B4-BE49-F238E27FC236}">
                      <a16:creationId xmlns:a16="http://schemas.microsoft.com/office/drawing/2014/main" id="{4917F3FE-587D-4BD9-AC69-075AF9E987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186"/>
                  <a:ext cx="12229172" cy="6852814"/>
                </a:xfrm>
                <a:prstGeom prst="rect">
                  <a:avLst/>
                </a:prstGeom>
              </p:spPr>
            </p:pic>
            <p:pic>
              <p:nvPicPr>
                <p:cNvPr id="35" name="Picture 4" descr="Harvard Business Publishing, HD Png Download , Transparent Png ...">
                  <a:extLst>
                    <a:ext uri="{FF2B5EF4-FFF2-40B4-BE49-F238E27FC236}">
                      <a16:creationId xmlns:a16="http://schemas.microsoft.com/office/drawing/2014/main" id="{E8D78AA5-9356-42B5-AF2D-3E98D8C7EE8A}"/>
                    </a:ext>
                  </a:extLst>
                </p:cNvPr>
                <p:cNvPicPr>
                  <a:picLocks noChangeAspect="1" noChangeArrowheads="1"/>
                </p:cNvPicPr>
                <p:nvPr/>
              </p:nvPicPr>
              <p:blipFill>
                <a:blip r:embed="rId3"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176301" y="6069252"/>
                  <a:ext cx="866598" cy="485295"/>
                </a:xfrm>
                <a:prstGeom prst="rect">
                  <a:avLst/>
                </a:prstGeom>
                <a:ln>
                  <a:noFill/>
                </a:ln>
                <a:effectLst>
                  <a:glow rad="101600">
                    <a:schemeClr val="bg1">
                      <a:alpha val="40000"/>
                    </a:schemeClr>
                  </a:glow>
                  <a:outerShdw blurRad="50800" dist="38100" dir="5400000" algn="t" rotWithShape="0">
                    <a:schemeClr val="bg1">
                      <a:alpha val="40000"/>
                    </a:schemeClr>
                  </a:outerShdw>
                </a:effectLst>
                <a:extLst>
                  <a:ext uri="{909E8E84-426E-40DD-AFC4-6F175D3DCCD1}">
                    <a14:hiddenFill xmlns:a14="http://schemas.microsoft.com/office/drawing/2010/main">
                      <a:solidFill>
                        <a:srgbClr val="FFFFFF"/>
                      </a:solidFill>
                    </a14:hiddenFill>
                  </a:ext>
                </a:extLst>
              </p:spPr>
            </p:pic>
          </p:grpSp>
          <p:pic>
            <p:nvPicPr>
              <p:cNvPr id="31" name="Imagen 30">
                <a:extLst>
                  <a:ext uri="{FF2B5EF4-FFF2-40B4-BE49-F238E27FC236}">
                    <a16:creationId xmlns:a16="http://schemas.microsoft.com/office/drawing/2014/main" id="{7D3E89BC-80BE-4411-95A1-9B1EE5D7054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439" b="92460" l="9542" r="92112">
                            <a14:foregroundMark x1="33079" y1="13350" x2="24555" y2="16687"/>
                            <a14:foregroundMark x1="24555" y1="16687" x2="16539" y2="24598"/>
                            <a14:foregroundMark x1="16539" y1="24598" x2="18321" y2="37083"/>
                            <a14:foregroundMark x1="18321" y1="37083" x2="25318" y2="44747"/>
                            <a14:foregroundMark x1="25318" y1="44747" x2="47328" y2="42151"/>
                            <a14:foregroundMark x1="47328" y1="42151" x2="56361" y2="38443"/>
                            <a14:foregroundMark x1="56361" y1="38443" x2="58397" y2="29913"/>
                            <a14:foregroundMark x1="58397" y1="29913" x2="44148" y2="17058"/>
                            <a14:foregroundMark x1="44148" y1="17058" x2="30325" y2="10083"/>
                            <a14:foregroundMark x1="20395" y1="10055" x2="19975" y2="12732"/>
                            <a14:foregroundMark x1="19975" y1="12732" x2="20738" y2="17305"/>
                            <a14:foregroundMark x1="84097" y1="18912" x2="85115" y2="41904"/>
                            <a14:foregroundMark x1="85115" y1="41904" x2="80407" y2="70334"/>
                            <a14:foregroundMark x1="80407" y1="70334" x2="74936" y2="78616"/>
                            <a14:foregroundMark x1="74936" y1="78616" x2="59288" y2="83560"/>
                            <a14:foregroundMark x1="59288" y1="83560" x2="51654" y2="78492"/>
                            <a14:foregroundMark x1="51654" y1="78492" x2="47964" y2="70334"/>
                            <a14:foregroundMark x1="47964" y1="70334" x2="50509" y2="56489"/>
                            <a14:foregroundMark x1="50509" y1="56489" x2="60560" y2="41904"/>
                            <a14:foregroundMark x1="60560" y1="41904" x2="75954" y2="30655"/>
                            <a14:foregroundMark x1="75954" y1="30655" x2="85242" y2="26576"/>
                            <a14:foregroundMark x1="88677" y1="9147" x2="92566" y2="11620"/>
                            <a14:foregroundMark x1="96696" y1="16628" x2="98092" y2="20766"/>
                            <a14:foregroundMark x1="96817" y1="52534" x2="95621" y2="82332"/>
                            <a14:foregroundMark x1="98092" y1="20766" x2="96976" y2="48578"/>
                            <a14:foregroundMark x1="94160" y1="88092" x2="92875" y2="91718"/>
                            <a14:foregroundMark x1="92875" y1="91718" x2="91480" y2="92170"/>
                            <a14:foregroundMark x1="65310" y1="92652" x2="46565" y2="91347"/>
                            <a14:foregroundMark x1="46565" y1="91347" x2="38931" y2="92707"/>
                            <a14:foregroundMark x1="38931" y1="92707" x2="30534" y2="87639"/>
                            <a14:foregroundMark x1="30534" y1="87639" x2="35115" y2="74907"/>
                            <a14:foregroundMark x1="35115" y1="74907" x2="71501" y2="47219"/>
                            <a14:foregroundMark x1="71501" y1="47219" x2="76336" y2="39926"/>
                            <a14:foregroundMark x1="76336" y1="39926" x2="86005" y2="13103"/>
                            <a14:foregroundMark x1="86005" y1="13103" x2="88931" y2="9765"/>
                            <a14:foregroundMark x1="63359" y1="46106" x2="49109" y2="61928"/>
                            <a14:foregroundMark x1="49109" y1="61928" x2="46947" y2="68727"/>
                            <a14:foregroundMark x1="46947" y1="68727" x2="51908" y2="77627"/>
                            <a14:foregroundMark x1="51908" y1="77627" x2="58779" y2="81706"/>
                            <a14:foregroundMark x1="58779" y1="81706" x2="67557" y2="82818"/>
                            <a14:foregroundMark x1="67557" y1="82818" x2="74936" y2="80593"/>
                            <a14:foregroundMark x1="74936" y1="80593" x2="76718" y2="71817"/>
                            <a14:foregroundMark x1="76718" y1="71817" x2="73410" y2="54883"/>
                            <a14:foregroundMark x1="73410" y1="54883" x2="67939" y2="47837"/>
                            <a14:foregroundMark x1="67939" y1="47837" x2="56489" y2="46848"/>
                            <a14:foregroundMark x1="61832" y1="50433" x2="49873" y2="66502"/>
                            <a14:foregroundMark x1="49873" y1="66502" x2="51781" y2="75031"/>
                            <a14:foregroundMark x1="51781" y1="75031" x2="58142" y2="80222"/>
                            <a14:foregroundMark x1="58142" y1="80222" x2="73537" y2="83807"/>
                            <a14:foregroundMark x1="73537" y1="83807" x2="80534" y2="74166"/>
                            <a14:foregroundMark x1="80534" y1="74166" x2="77354" y2="67120"/>
                            <a14:foregroundMark x1="77354" y1="67120" x2="53562" y2="53276"/>
                            <a14:foregroundMark x1="53562" y1="53276" x2="49237" y2="52905"/>
                            <a14:foregroundMark x1="41730" y1="72188" x2="33715" y2="77750"/>
                            <a14:foregroundMark x1="33715" y1="77750" x2="38295" y2="83807"/>
                            <a14:foregroundMark x1="38295" y1="83807" x2="45802" y2="86527"/>
                            <a14:foregroundMark x1="45802" y1="86527" x2="53944" y2="84549"/>
                            <a14:foregroundMark x1="53944" y1="84549" x2="50382" y2="77009"/>
                            <a14:foregroundMark x1="50382" y1="77009" x2="32952" y2="72930"/>
                            <a14:foregroundMark x1="55980" y1="61557" x2="49873" y2="67244"/>
                            <a14:foregroundMark x1="49873" y1="67244" x2="50382" y2="74784"/>
                            <a14:foregroundMark x1="50382" y1="74784" x2="56361" y2="80717"/>
                            <a14:foregroundMark x1="56361" y1="80717" x2="62595" y2="84178"/>
                            <a14:foregroundMark x1="62595" y1="84178" x2="69720" y2="81459"/>
                            <a14:foregroundMark x1="69720" y1="81459" x2="73410" y2="74413"/>
                            <a14:foregroundMark x1="73410" y1="74413" x2="73282" y2="67244"/>
                            <a14:foregroundMark x1="73282" y1="67244" x2="54453" y2="61928"/>
                            <a14:foregroundMark x1="96090" y1="16648" x2="97328" y2="17923"/>
                            <a14:foregroundMark x1="90967" y1="11372" x2="92617" y2="13072"/>
                            <a14:foregroundMark x1="97328" y1="17923" x2="99109" y2="52287"/>
                            <a14:foregroundMark x1="92747" y1="48915" x2="92112" y2="48578"/>
                            <a14:foregroundMark x1="99109" y1="52287" x2="97075" y2="51209"/>
                            <a14:foregroundMark x1="92112" y1="48578" x2="86387" y2="43263"/>
                            <a14:foregroundMark x1="86387" y1="43263" x2="83461" y2="26576"/>
                            <a14:foregroundMark x1="83461" y1="26576" x2="84606" y2="18665"/>
                            <a14:foregroundMark x1="84606" y1="18665" x2="89186" y2="12485"/>
                            <a14:foregroundMark x1="89186" y1="12485" x2="92112" y2="11125"/>
                            <a14:foregroundMark x1="60433" y1="63782" x2="59415" y2="75525"/>
                            <a14:foregroundMark x1="59415" y1="75525" x2="66031" y2="71075"/>
                            <a14:foregroundMark x1="66031" y1="71075" x2="63104" y2="64153"/>
                            <a14:foregroundMark x1="63104" y1="64153" x2="59160" y2="64400"/>
                            <a14:foregroundMark x1="22392" y1="58838" x2="17176" y2="65389"/>
                            <a14:foregroundMark x1="17176" y1="65389" x2="16794" y2="75278"/>
                            <a14:foregroundMark x1="16794" y1="75278" x2="25445" y2="79357"/>
                            <a14:foregroundMark x1="25445" y1="79357" x2="31298" y2="75031"/>
                            <a14:foregroundMark x1="31298" y1="75031" x2="32697" y2="67738"/>
                            <a14:foregroundMark x1="32697" y1="67738" x2="27226" y2="61187"/>
                            <a14:foregroundMark x1="27226" y1="61187" x2="22010" y2="59209"/>
                            <a14:foregroundMark x1="44784" y1="14957" x2="31425" y2="13473"/>
                            <a14:foregroundMark x1="31425" y1="13473" x2="23791" y2="17676"/>
                            <a14:foregroundMark x1="23791" y1="17676" x2="17812" y2="35352"/>
                            <a14:foregroundMark x1="17812" y1="35352" x2="29262" y2="45983"/>
                            <a14:foregroundMark x1="29262" y1="45983" x2="38422" y2="50062"/>
                            <a14:foregroundMark x1="38422" y1="50062" x2="45929" y2="50803"/>
                            <a14:foregroundMark x1="45929" y1="50803" x2="61832" y2="44499"/>
                            <a14:foregroundMark x1="61832" y1="44499" x2="67557" y2="39308"/>
                            <a14:foregroundMark x1="67557" y1="39308" x2="68448" y2="32262"/>
                            <a14:foregroundMark x1="68448" y1="32262" x2="48855" y2="15946"/>
                            <a14:foregroundMark x1="48855" y1="15946" x2="44911" y2="14957"/>
                            <a14:foregroundMark x1="42748" y1="16316" x2="32061" y2="15575"/>
                            <a14:foregroundMark x1="32061" y1="15575" x2="24809" y2="19901"/>
                            <a14:foregroundMark x1="24809" y1="19901" x2="31679" y2="26576"/>
                            <a14:foregroundMark x1="31679" y1="26576" x2="51145" y2="27936"/>
                            <a14:foregroundMark x1="51145" y1="27936" x2="53181" y2="21137"/>
                            <a14:foregroundMark x1="53181" y1="21137" x2="39949" y2="15575"/>
                            <a14:foregroundMark x1="24173" y1="25340" x2="25445" y2="33498"/>
                            <a14:foregroundMark x1="25445" y1="33498" x2="33969" y2="36588"/>
                            <a14:foregroundMark x1="33969" y1="36588" x2="54453" y2="37454"/>
                            <a14:foregroundMark x1="54453" y1="37454" x2="59669" y2="32386"/>
                            <a14:foregroundMark x1="59669" y1="32386" x2="51908" y2="23609"/>
                            <a14:foregroundMark x1="51908" y1="23609" x2="41476" y2="23115"/>
                            <a14:foregroundMark x1="41476" y1="23115" x2="27226" y2="28554"/>
                            <a14:foregroundMark x1="27226" y1="28554" x2="23664" y2="27936"/>
                            <a14:foregroundMark x1="33969" y1="24845" x2="28244" y2="31397"/>
                            <a14:foregroundMark x1="28244" y1="31397" x2="35242" y2="38443"/>
                            <a14:foregroundMark x1="35242" y1="38443" x2="35878" y2="27812"/>
                            <a14:foregroundMark x1="35878" y1="27812" x2="31934" y2="24227"/>
                            <a14:foregroundMark x1="47328" y1="27194" x2="44911" y2="34734"/>
                            <a14:foregroundMark x1="44911" y1="34734" x2="50891" y2="38813"/>
                            <a14:foregroundMark x1="50891" y1="38813" x2="56107" y2="34116"/>
                            <a14:foregroundMark x1="56107" y1="34116" x2="52163" y2="27441"/>
                            <a14:foregroundMark x1="52163" y1="27441" x2="47201" y2="27194"/>
                            <a14:foregroundMark x1="23919" y1="53770" x2="24046" y2="70334"/>
                            <a14:foregroundMark x1="24046" y1="70334" x2="26718" y2="66378"/>
                            <a14:foregroundMark x1="62850" y1="71693" x2="63995" y2="79604"/>
                            <a14:foregroundMark x1="63995" y1="79604" x2="69084" y2="86897"/>
                            <a14:foregroundMark x1="69084" y1="86897" x2="76209" y2="91595"/>
                            <a14:foregroundMark x1="76209" y1="91595" x2="85878" y2="89864"/>
                            <a14:foregroundMark x1="85878" y1="89864" x2="90331" y2="83560"/>
                            <a14:foregroundMark x1="90331" y1="83560" x2="91858" y2="76267"/>
                            <a14:foregroundMark x1="91858" y1="76267" x2="90840" y2="68727"/>
                            <a14:foregroundMark x1="90840" y1="68727" x2="84097" y2="65019"/>
                            <a14:foregroundMark x1="84097" y1="65019" x2="60560" y2="72435"/>
                            <a14:foregroundMark x1="39822" y1="27565" x2="41603" y2="34858"/>
                            <a14:foregroundMark x1="41603" y1="34858" x2="48346" y2="39679"/>
                            <a14:foregroundMark x1="48346" y1="39679" x2="57761" y2="36341"/>
                            <a14:foregroundMark x1="57761" y1="36341" x2="53308" y2="30161"/>
                            <a14:foregroundMark x1="53308" y1="30161" x2="37532" y2="28554"/>
                            <a14:foregroundMark x1="37532" y1="28554" x2="37532" y2="28554"/>
                            <a14:foregroundMark x1="23317" y1="10493" x2="16158" y2="10383"/>
                            <a14:foregroundMark x1="16158" y1="10383" x2="8651" y2="13226"/>
                            <a14:foregroundMark x1="8651" y1="13226" x2="7888" y2="22250"/>
                            <a14:foregroundMark x1="7888" y1="22250" x2="9542" y2="30408"/>
                            <a14:foregroundMark x1="9542" y1="30408" x2="17048" y2="25958"/>
                            <a14:foregroundMark x1="17048" y1="25958" x2="19720" y2="11743"/>
                            <a14:foregroundMark x1="19720" y1="11743" x2="19084" y2="10136"/>
                            <a14:foregroundMark x1="23692" y1="8629" x2="28244" y2="12855"/>
                            <a14:foregroundMark x1="28244" y1="12855" x2="23088" y2="9549"/>
                            <a14:foregroundMark x1="31934" y1="9518" x2="26081" y2="9518"/>
                            <a14:foregroundMark x1="17430" y1="8405" x2="26081" y2="8405"/>
                            <a14:backgroundMark x1="20483" y1="4326" x2="22495" y2="6632"/>
                            <a14:backgroundMark x1="21965" y1="6632" x2="20102" y2="4821"/>
                            <a14:backgroundMark x1="19593" y1="6180" x2="19709" y2="6632"/>
                            <a14:backgroundMark x1="23919" y1="6551" x2="23282" y2="6551"/>
                            <a14:backgroundMark x1="28433" y1="7744" x2="25700" y2="4203"/>
                            <a14:backgroundMark x1="25700" y1="4203" x2="19510" y2="6632"/>
                            <a14:backgroundMark x1="21501" y1="6428" x2="21501" y2="6428"/>
                            <a14:backgroundMark x1="64377" y1="94067" x2="88931" y2="94314"/>
                            <a14:backgroundMark x1="95420" y1="82324" x2="95165" y2="88133"/>
                            <a14:backgroundMark x1="84351" y1="93943" x2="90967" y2="93943"/>
                            <a14:backgroundMark x1="94656" y1="9518" x2="94911" y2="16687"/>
                            <a14:backgroundMark x1="94911" y1="16687" x2="95038" y2="16811"/>
                            <a14:backgroundMark x1="94911" y1="48578" x2="94911" y2="52534"/>
                          </a14:backgroundRemoval>
                        </a14:imgEffect>
                      </a14:imgLayer>
                    </a14:imgProps>
                  </a:ext>
                </a:extLst>
              </a:blip>
              <a:stretch>
                <a:fillRect/>
              </a:stretch>
            </p:blipFill>
            <p:spPr>
              <a:xfrm>
                <a:off x="2746498" y="6048911"/>
                <a:ext cx="444941" cy="479789"/>
              </a:xfrm>
              <a:prstGeom prst="rect">
                <a:avLst/>
              </a:prstGeom>
              <a:effectLst>
                <a:outerShdw blurRad="50800" dist="38100" dir="8100000" algn="tr" rotWithShape="0">
                  <a:prstClr val="black">
                    <a:alpha val="40000"/>
                  </a:prstClr>
                </a:outerShdw>
              </a:effectLst>
            </p:spPr>
          </p:pic>
          <p:pic>
            <p:nvPicPr>
              <p:cNvPr id="32" name="Picture 4" descr="Oracle Academy invita a estudiantes de Latinoamérica y Caribe a ...">
                <a:extLst>
                  <a:ext uri="{FF2B5EF4-FFF2-40B4-BE49-F238E27FC236}">
                    <a16:creationId xmlns:a16="http://schemas.microsoft.com/office/drawing/2014/main" id="{2D274943-570D-4190-B34D-274D2898D404}"/>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90162" y="6081783"/>
                <a:ext cx="1034444" cy="401766"/>
              </a:xfrm>
              <a:prstGeom prst="rect">
                <a:avLst/>
              </a:prstGeom>
              <a:noFill/>
              <a:extLst>
                <a:ext uri="{909E8E84-426E-40DD-AFC4-6F175D3DCCD1}">
                  <a14:hiddenFill xmlns:a14="http://schemas.microsoft.com/office/drawing/2010/main">
                    <a:solidFill>
                      <a:srgbClr val="FFFFFF"/>
                    </a:solidFill>
                  </a14:hiddenFill>
                </a:ext>
              </a:extLst>
            </p:spPr>
          </p:pic>
          <p:pic>
            <p:nvPicPr>
              <p:cNvPr id="33" name="Imagen 32" descr="Imagen que contiene reloj, dibujo, señal&#10;&#10;Descripción generada automáticamente">
                <a:extLst>
                  <a:ext uri="{FF2B5EF4-FFF2-40B4-BE49-F238E27FC236}">
                    <a16:creationId xmlns:a16="http://schemas.microsoft.com/office/drawing/2014/main" id="{809FFC77-FE5E-46D9-8039-E77BBB403AD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31096" y="6069252"/>
                <a:ext cx="476039" cy="485295"/>
              </a:xfrm>
              <a:prstGeom prst="rect">
                <a:avLst/>
              </a:prstGeom>
            </p:spPr>
          </p:pic>
        </p:grpSp>
        <p:sp>
          <p:nvSpPr>
            <p:cNvPr id="28" name="Elipse 27">
              <a:extLst>
                <a:ext uri="{FF2B5EF4-FFF2-40B4-BE49-F238E27FC236}">
                  <a16:creationId xmlns:a16="http://schemas.microsoft.com/office/drawing/2014/main" id="{7A487BD9-8D39-4F47-81C8-4298C56CCCCE}"/>
                </a:ext>
              </a:extLst>
            </p:cNvPr>
            <p:cNvSpPr/>
            <p:nvPr/>
          </p:nvSpPr>
          <p:spPr>
            <a:xfrm>
              <a:off x="10707028" y="5889171"/>
              <a:ext cx="1474086" cy="993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dirty="0"/>
            </a:p>
          </p:txBody>
        </p:sp>
        <p:pic>
          <p:nvPicPr>
            <p:cNvPr id="29" name="Marcador de contenido 3">
              <a:extLst>
                <a:ext uri="{FF2B5EF4-FFF2-40B4-BE49-F238E27FC236}">
                  <a16:creationId xmlns:a16="http://schemas.microsoft.com/office/drawing/2014/main" id="{F8F14AB6-51F8-4093-8572-D16E68A67C6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07028" y="6048178"/>
              <a:ext cx="1437589" cy="804636"/>
            </a:xfrm>
            <a:prstGeom prst="rect">
              <a:avLst/>
            </a:prstGeom>
          </p:spPr>
        </p:pic>
      </p:grpSp>
      <p:sp>
        <p:nvSpPr>
          <p:cNvPr id="2" name="Título 1">
            <a:extLst>
              <a:ext uri="{FF2B5EF4-FFF2-40B4-BE49-F238E27FC236}">
                <a16:creationId xmlns:a16="http://schemas.microsoft.com/office/drawing/2014/main" id="{32F67F8D-8CF5-4630-9920-489117EAC73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HN"/>
          </a:p>
        </p:txBody>
      </p:sp>
      <p:sp>
        <p:nvSpPr>
          <p:cNvPr id="3" name="Marcador de texto 2">
            <a:extLst>
              <a:ext uri="{FF2B5EF4-FFF2-40B4-BE49-F238E27FC236}">
                <a16:creationId xmlns:a16="http://schemas.microsoft.com/office/drawing/2014/main" id="{7606D5F0-545C-4D6E-A75C-FF85B62781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a:extLst>
              <a:ext uri="{FF2B5EF4-FFF2-40B4-BE49-F238E27FC236}">
                <a16:creationId xmlns:a16="http://schemas.microsoft.com/office/drawing/2014/main" id="{FECCF092-6E31-4D7C-8F16-F104AF709B4B}"/>
              </a:ext>
            </a:extLst>
          </p:cNvPr>
          <p:cNvSpPr>
            <a:spLocks noGrp="1"/>
          </p:cNvSpPr>
          <p:nvPr>
            <p:ph sz="half" idx="2"/>
          </p:nvPr>
        </p:nvSpPr>
        <p:spPr>
          <a:xfrm>
            <a:off x="839788" y="2505075"/>
            <a:ext cx="5157787" cy="352723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5" name="Marcador de texto 4">
            <a:extLst>
              <a:ext uri="{FF2B5EF4-FFF2-40B4-BE49-F238E27FC236}">
                <a16:creationId xmlns:a16="http://schemas.microsoft.com/office/drawing/2014/main" id="{BD588B68-365E-4B37-B88B-942FDDE6E7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a:extLst>
              <a:ext uri="{FF2B5EF4-FFF2-40B4-BE49-F238E27FC236}">
                <a16:creationId xmlns:a16="http://schemas.microsoft.com/office/drawing/2014/main" id="{6D572D04-A39F-4D1A-B248-969B329785AF}"/>
              </a:ext>
            </a:extLst>
          </p:cNvPr>
          <p:cNvSpPr>
            <a:spLocks noGrp="1"/>
          </p:cNvSpPr>
          <p:nvPr>
            <p:ph sz="quarter" idx="4"/>
          </p:nvPr>
        </p:nvSpPr>
        <p:spPr>
          <a:xfrm>
            <a:off x="6172200" y="2505075"/>
            <a:ext cx="5183188" cy="3518724"/>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19" name="Marcador de fecha 3">
            <a:extLst>
              <a:ext uri="{FF2B5EF4-FFF2-40B4-BE49-F238E27FC236}">
                <a16:creationId xmlns:a16="http://schemas.microsoft.com/office/drawing/2014/main" id="{E60681EA-F91C-48FF-B655-08AF168507AC}"/>
              </a:ext>
            </a:extLst>
          </p:cNvPr>
          <p:cNvSpPr>
            <a:spLocks noGrp="1"/>
          </p:cNvSpPr>
          <p:nvPr>
            <p:ph type="dt" sz="half" idx="10"/>
          </p:nvPr>
        </p:nvSpPr>
        <p:spPr>
          <a:xfrm>
            <a:off x="54956" y="6486981"/>
            <a:ext cx="2743200" cy="365125"/>
          </a:xfrm>
        </p:spPr>
        <p:txBody>
          <a:bodyPr/>
          <a:lstStyle/>
          <a:p>
            <a:fld id="{8E9FD4B3-9B5C-4A25-AB09-89FAFAC24E2A}" type="datetimeFigureOut">
              <a:rPr lang="es-HN" smtClean="0"/>
              <a:t>12/1/2022</a:t>
            </a:fld>
            <a:endParaRPr lang="es-HN"/>
          </a:p>
        </p:txBody>
      </p:sp>
      <p:sp>
        <p:nvSpPr>
          <p:cNvPr id="20" name="Marcador de pie de página 4">
            <a:extLst>
              <a:ext uri="{FF2B5EF4-FFF2-40B4-BE49-F238E27FC236}">
                <a16:creationId xmlns:a16="http://schemas.microsoft.com/office/drawing/2014/main" id="{4357674A-8824-400E-BCE3-E50299E0E617}"/>
              </a:ext>
            </a:extLst>
          </p:cNvPr>
          <p:cNvSpPr>
            <a:spLocks noGrp="1"/>
          </p:cNvSpPr>
          <p:nvPr>
            <p:ph type="ftr" sz="quarter" idx="11"/>
          </p:nvPr>
        </p:nvSpPr>
        <p:spPr>
          <a:xfrm>
            <a:off x="3211288" y="6486981"/>
            <a:ext cx="4114800" cy="365125"/>
          </a:xfrm>
        </p:spPr>
        <p:txBody>
          <a:bodyPr/>
          <a:lstStyle/>
          <a:p>
            <a:endParaRPr lang="es-HN"/>
          </a:p>
        </p:txBody>
      </p:sp>
      <p:sp>
        <p:nvSpPr>
          <p:cNvPr id="21" name="Marcador de número de diapositiva 5">
            <a:extLst>
              <a:ext uri="{FF2B5EF4-FFF2-40B4-BE49-F238E27FC236}">
                <a16:creationId xmlns:a16="http://schemas.microsoft.com/office/drawing/2014/main" id="{4EBCD80F-9D2F-4E61-9104-5CA8383CDD0F}"/>
              </a:ext>
            </a:extLst>
          </p:cNvPr>
          <p:cNvSpPr>
            <a:spLocks noGrp="1"/>
          </p:cNvSpPr>
          <p:nvPr>
            <p:ph type="sldNum" sz="quarter" idx="12"/>
          </p:nvPr>
        </p:nvSpPr>
        <p:spPr>
          <a:xfrm>
            <a:off x="7783288" y="6486981"/>
            <a:ext cx="1872341" cy="365125"/>
          </a:xfrm>
        </p:spPr>
        <p:txBody>
          <a:bodyPr/>
          <a:lstStyle/>
          <a:p>
            <a:fld id="{ECC26A84-6AE1-49CD-B8F2-A58BDF6C63D6}" type="slidenum">
              <a:rPr lang="es-HN" smtClean="0"/>
              <a:t>‹Nº›</a:t>
            </a:fld>
            <a:endParaRPr lang="es-HN"/>
          </a:p>
        </p:txBody>
      </p:sp>
    </p:spTree>
    <p:extLst>
      <p:ext uri="{BB962C8B-B14F-4D97-AF65-F5344CB8AC3E}">
        <p14:creationId xmlns:p14="http://schemas.microsoft.com/office/powerpoint/2010/main" val="430858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32C227A4-C0F5-412F-A2E8-D0FB237C5936}"/>
              </a:ext>
            </a:extLst>
          </p:cNvPr>
          <p:cNvGrpSpPr/>
          <p:nvPr/>
        </p:nvGrpSpPr>
        <p:grpSpPr>
          <a:xfrm>
            <a:off x="0" y="5186"/>
            <a:ext cx="12229172" cy="6877193"/>
            <a:chOff x="0" y="5186"/>
            <a:chExt cx="12229172" cy="6877193"/>
          </a:xfrm>
        </p:grpSpPr>
        <p:grpSp>
          <p:nvGrpSpPr>
            <p:cNvPr id="14" name="Grupo 13">
              <a:extLst>
                <a:ext uri="{FF2B5EF4-FFF2-40B4-BE49-F238E27FC236}">
                  <a16:creationId xmlns:a16="http://schemas.microsoft.com/office/drawing/2014/main" id="{0FA89E44-0E41-403C-AE70-8A1EEB8CD6AC}"/>
                </a:ext>
              </a:extLst>
            </p:cNvPr>
            <p:cNvGrpSpPr/>
            <p:nvPr/>
          </p:nvGrpSpPr>
          <p:grpSpPr>
            <a:xfrm>
              <a:off x="0" y="5186"/>
              <a:ext cx="12229172" cy="6852814"/>
              <a:chOff x="0" y="5186"/>
              <a:chExt cx="12229172" cy="6852814"/>
            </a:xfrm>
          </p:grpSpPr>
          <p:grpSp>
            <p:nvGrpSpPr>
              <p:cNvPr id="20" name="Grupo 19">
                <a:extLst>
                  <a:ext uri="{FF2B5EF4-FFF2-40B4-BE49-F238E27FC236}">
                    <a16:creationId xmlns:a16="http://schemas.microsoft.com/office/drawing/2014/main" id="{24AC2EA1-423F-4358-B963-86E54B0A5BBB}"/>
                  </a:ext>
                </a:extLst>
              </p:cNvPr>
              <p:cNvGrpSpPr/>
              <p:nvPr/>
            </p:nvGrpSpPr>
            <p:grpSpPr>
              <a:xfrm>
                <a:off x="0" y="5186"/>
                <a:ext cx="12229172" cy="6852814"/>
                <a:chOff x="0" y="5186"/>
                <a:chExt cx="12229172" cy="6852814"/>
              </a:xfrm>
            </p:grpSpPr>
            <p:pic>
              <p:nvPicPr>
                <p:cNvPr id="31" name="Marcador de contenido 3">
                  <a:extLst>
                    <a:ext uri="{FF2B5EF4-FFF2-40B4-BE49-F238E27FC236}">
                      <a16:creationId xmlns:a16="http://schemas.microsoft.com/office/drawing/2014/main" id="{F6092BE7-0F5D-4E8A-844E-2B45BE5C1D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186"/>
                  <a:ext cx="12229172" cy="6852814"/>
                </a:xfrm>
                <a:prstGeom prst="rect">
                  <a:avLst/>
                </a:prstGeom>
              </p:spPr>
            </p:pic>
            <p:pic>
              <p:nvPicPr>
                <p:cNvPr id="32" name="Picture 4" descr="Harvard Business Publishing, HD Png Download , Transparent Png ...">
                  <a:extLst>
                    <a:ext uri="{FF2B5EF4-FFF2-40B4-BE49-F238E27FC236}">
                      <a16:creationId xmlns:a16="http://schemas.microsoft.com/office/drawing/2014/main" id="{53299DAF-6B05-4527-A623-1B4772875FAE}"/>
                    </a:ext>
                  </a:extLst>
                </p:cNvPr>
                <p:cNvPicPr>
                  <a:picLocks noChangeAspect="1" noChangeArrowheads="1"/>
                </p:cNvPicPr>
                <p:nvPr/>
              </p:nvPicPr>
              <p:blipFill>
                <a:blip r:embed="rId3"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176301" y="6069252"/>
                  <a:ext cx="866598" cy="485295"/>
                </a:xfrm>
                <a:prstGeom prst="rect">
                  <a:avLst/>
                </a:prstGeom>
                <a:ln>
                  <a:noFill/>
                </a:ln>
                <a:effectLst>
                  <a:glow rad="101600">
                    <a:schemeClr val="bg1">
                      <a:alpha val="40000"/>
                    </a:schemeClr>
                  </a:glow>
                  <a:outerShdw blurRad="50800" dist="38100" dir="5400000" algn="t" rotWithShape="0">
                    <a:schemeClr val="bg1">
                      <a:alpha val="40000"/>
                    </a:schemeClr>
                  </a:outerShdw>
                </a:effectLst>
                <a:extLst>
                  <a:ext uri="{909E8E84-426E-40DD-AFC4-6F175D3DCCD1}">
                    <a14:hiddenFill xmlns:a14="http://schemas.microsoft.com/office/drawing/2010/main">
                      <a:solidFill>
                        <a:srgbClr val="FFFFFF"/>
                      </a:solidFill>
                    </a14:hiddenFill>
                  </a:ext>
                </a:extLst>
              </p:spPr>
            </p:pic>
          </p:grpSp>
          <p:pic>
            <p:nvPicPr>
              <p:cNvPr id="21" name="Imagen 20">
                <a:extLst>
                  <a:ext uri="{FF2B5EF4-FFF2-40B4-BE49-F238E27FC236}">
                    <a16:creationId xmlns:a16="http://schemas.microsoft.com/office/drawing/2014/main" id="{A4CAC46E-A769-4A58-B4D3-CA024221643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439" b="92460" l="9542" r="92112">
                            <a14:foregroundMark x1="33079" y1="13350" x2="24555" y2="16687"/>
                            <a14:foregroundMark x1="24555" y1="16687" x2="16539" y2="24598"/>
                            <a14:foregroundMark x1="16539" y1="24598" x2="18321" y2="37083"/>
                            <a14:foregroundMark x1="18321" y1="37083" x2="25318" y2="44747"/>
                            <a14:foregroundMark x1="25318" y1="44747" x2="47328" y2="42151"/>
                            <a14:foregroundMark x1="47328" y1="42151" x2="56361" y2="38443"/>
                            <a14:foregroundMark x1="56361" y1="38443" x2="58397" y2="29913"/>
                            <a14:foregroundMark x1="58397" y1="29913" x2="44148" y2="17058"/>
                            <a14:foregroundMark x1="44148" y1="17058" x2="30325" y2="10083"/>
                            <a14:foregroundMark x1="20395" y1="10055" x2="19975" y2="12732"/>
                            <a14:foregroundMark x1="19975" y1="12732" x2="20738" y2="17305"/>
                            <a14:foregroundMark x1="84097" y1="18912" x2="85115" y2="41904"/>
                            <a14:foregroundMark x1="85115" y1="41904" x2="80407" y2="70334"/>
                            <a14:foregroundMark x1="80407" y1="70334" x2="74936" y2="78616"/>
                            <a14:foregroundMark x1="74936" y1="78616" x2="59288" y2="83560"/>
                            <a14:foregroundMark x1="59288" y1="83560" x2="51654" y2="78492"/>
                            <a14:foregroundMark x1="51654" y1="78492" x2="47964" y2="70334"/>
                            <a14:foregroundMark x1="47964" y1="70334" x2="50509" y2="56489"/>
                            <a14:foregroundMark x1="50509" y1="56489" x2="60560" y2="41904"/>
                            <a14:foregroundMark x1="60560" y1="41904" x2="75954" y2="30655"/>
                            <a14:foregroundMark x1="75954" y1="30655" x2="85242" y2="26576"/>
                            <a14:foregroundMark x1="88677" y1="9147" x2="92566" y2="11620"/>
                            <a14:foregroundMark x1="96696" y1="16628" x2="98092" y2="20766"/>
                            <a14:foregroundMark x1="96817" y1="52534" x2="95621" y2="82332"/>
                            <a14:foregroundMark x1="98092" y1="20766" x2="96976" y2="48578"/>
                            <a14:foregroundMark x1="94160" y1="88092" x2="92875" y2="91718"/>
                            <a14:foregroundMark x1="92875" y1="91718" x2="91480" y2="92170"/>
                            <a14:foregroundMark x1="65310" y1="92652" x2="46565" y2="91347"/>
                            <a14:foregroundMark x1="46565" y1="91347" x2="38931" y2="92707"/>
                            <a14:foregroundMark x1="38931" y1="92707" x2="30534" y2="87639"/>
                            <a14:foregroundMark x1="30534" y1="87639" x2="35115" y2="74907"/>
                            <a14:foregroundMark x1="35115" y1="74907" x2="71501" y2="47219"/>
                            <a14:foregroundMark x1="71501" y1="47219" x2="76336" y2="39926"/>
                            <a14:foregroundMark x1="76336" y1="39926" x2="86005" y2="13103"/>
                            <a14:foregroundMark x1="86005" y1="13103" x2="88931" y2="9765"/>
                            <a14:foregroundMark x1="63359" y1="46106" x2="49109" y2="61928"/>
                            <a14:foregroundMark x1="49109" y1="61928" x2="46947" y2="68727"/>
                            <a14:foregroundMark x1="46947" y1="68727" x2="51908" y2="77627"/>
                            <a14:foregroundMark x1="51908" y1="77627" x2="58779" y2="81706"/>
                            <a14:foregroundMark x1="58779" y1="81706" x2="67557" y2="82818"/>
                            <a14:foregroundMark x1="67557" y1="82818" x2="74936" y2="80593"/>
                            <a14:foregroundMark x1="74936" y1="80593" x2="76718" y2="71817"/>
                            <a14:foregroundMark x1="76718" y1="71817" x2="73410" y2="54883"/>
                            <a14:foregroundMark x1="73410" y1="54883" x2="67939" y2="47837"/>
                            <a14:foregroundMark x1="67939" y1="47837" x2="56489" y2="46848"/>
                            <a14:foregroundMark x1="61832" y1="50433" x2="49873" y2="66502"/>
                            <a14:foregroundMark x1="49873" y1="66502" x2="51781" y2="75031"/>
                            <a14:foregroundMark x1="51781" y1="75031" x2="58142" y2="80222"/>
                            <a14:foregroundMark x1="58142" y1="80222" x2="73537" y2="83807"/>
                            <a14:foregroundMark x1="73537" y1="83807" x2="80534" y2="74166"/>
                            <a14:foregroundMark x1="80534" y1="74166" x2="77354" y2="67120"/>
                            <a14:foregroundMark x1="77354" y1="67120" x2="53562" y2="53276"/>
                            <a14:foregroundMark x1="53562" y1="53276" x2="49237" y2="52905"/>
                            <a14:foregroundMark x1="41730" y1="72188" x2="33715" y2="77750"/>
                            <a14:foregroundMark x1="33715" y1="77750" x2="38295" y2="83807"/>
                            <a14:foregroundMark x1="38295" y1="83807" x2="45802" y2="86527"/>
                            <a14:foregroundMark x1="45802" y1="86527" x2="53944" y2="84549"/>
                            <a14:foregroundMark x1="53944" y1="84549" x2="50382" y2="77009"/>
                            <a14:foregroundMark x1="50382" y1="77009" x2="32952" y2="72930"/>
                            <a14:foregroundMark x1="55980" y1="61557" x2="49873" y2="67244"/>
                            <a14:foregroundMark x1="49873" y1="67244" x2="50382" y2="74784"/>
                            <a14:foregroundMark x1="50382" y1="74784" x2="56361" y2="80717"/>
                            <a14:foregroundMark x1="56361" y1="80717" x2="62595" y2="84178"/>
                            <a14:foregroundMark x1="62595" y1="84178" x2="69720" y2="81459"/>
                            <a14:foregroundMark x1="69720" y1="81459" x2="73410" y2="74413"/>
                            <a14:foregroundMark x1="73410" y1="74413" x2="73282" y2="67244"/>
                            <a14:foregroundMark x1="73282" y1="67244" x2="54453" y2="61928"/>
                            <a14:foregroundMark x1="96090" y1="16648" x2="97328" y2="17923"/>
                            <a14:foregroundMark x1="90967" y1="11372" x2="92617" y2="13072"/>
                            <a14:foregroundMark x1="97328" y1="17923" x2="99109" y2="52287"/>
                            <a14:foregroundMark x1="92747" y1="48915" x2="92112" y2="48578"/>
                            <a14:foregroundMark x1="99109" y1="52287" x2="97075" y2="51209"/>
                            <a14:foregroundMark x1="92112" y1="48578" x2="86387" y2="43263"/>
                            <a14:foregroundMark x1="86387" y1="43263" x2="83461" y2="26576"/>
                            <a14:foregroundMark x1="83461" y1="26576" x2="84606" y2="18665"/>
                            <a14:foregroundMark x1="84606" y1="18665" x2="89186" y2="12485"/>
                            <a14:foregroundMark x1="89186" y1="12485" x2="92112" y2="11125"/>
                            <a14:foregroundMark x1="60433" y1="63782" x2="59415" y2="75525"/>
                            <a14:foregroundMark x1="59415" y1="75525" x2="66031" y2="71075"/>
                            <a14:foregroundMark x1="66031" y1="71075" x2="63104" y2="64153"/>
                            <a14:foregroundMark x1="63104" y1="64153" x2="59160" y2="64400"/>
                            <a14:foregroundMark x1="22392" y1="58838" x2="17176" y2="65389"/>
                            <a14:foregroundMark x1="17176" y1="65389" x2="16794" y2="75278"/>
                            <a14:foregroundMark x1="16794" y1="75278" x2="25445" y2="79357"/>
                            <a14:foregroundMark x1="25445" y1="79357" x2="31298" y2="75031"/>
                            <a14:foregroundMark x1="31298" y1="75031" x2="32697" y2="67738"/>
                            <a14:foregroundMark x1="32697" y1="67738" x2="27226" y2="61187"/>
                            <a14:foregroundMark x1="27226" y1="61187" x2="22010" y2="59209"/>
                            <a14:foregroundMark x1="44784" y1="14957" x2="31425" y2="13473"/>
                            <a14:foregroundMark x1="31425" y1="13473" x2="23791" y2="17676"/>
                            <a14:foregroundMark x1="23791" y1="17676" x2="17812" y2="35352"/>
                            <a14:foregroundMark x1="17812" y1="35352" x2="29262" y2="45983"/>
                            <a14:foregroundMark x1="29262" y1="45983" x2="38422" y2="50062"/>
                            <a14:foregroundMark x1="38422" y1="50062" x2="45929" y2="50803"/>
                            <a14:foregroundMark x1="45929" y1="50803" x2="61832" y2="44499"/>
                            <a14:foregroundMark x1="61832" y1="44499" x2="67557" y2="39308"/>
                            <a14:foregroundMark x1="67557" y1="39308" x2="68448" y2="32262"/>
                            <a14:foregroundMark x1="68448" y1="32262" x2="48855" y2="15946"/>
                            <a14:foregroundMark x1="48855" y1="15946" x2="44911" y2="14957"/>
                            <a14:foregroundMark x1="42748" y1="16316" x2="32061" y2="15575"/>
                            <a14:foregroundMark x1="32061" y1="15575" x2="24809" y2="19901"/>
                            <a14:foregroundMark x1="24809" y1="19901" x2="31679" y2="26576"/>
                            <a14:foregroundMark x1="31679" y1="26576" x2="51145" y2="27936"/>
                            <a14:foregroundMark x1="51145" y1="27936" x2="53181" y2="21137"/>
                            <a14:foregroundMark x1="53181" y1="21137" x2="39949" y2="15575"/>
                            <a14:foregroundMark x1="24173" y1="25340" x2="25445" y2="33498"/>
                            <a14:foregroundMark x1="25445" y1="33498" x2="33969" y2="36588"/>
                            <a14:foregroundMark x1="33969" y1="36588" x2="54453" y2="37454"/>
                            <a14:foregroundMark x1="54453" y1="37454" x2="59669" y2="32386"/>
                            <a14:foregroundMark x1="59669" y1="32386" x2="51908" y2="23609"/>
                            <a14:foregroundMark x1="51908" y1="23609" x2="41476" y2="23115"/>
                            <a14:foregroundMark x1="41476" y1="23115" x2="27226" y2="28554"/>
                            <a14:foregroundMark x1="27226" y1="28554" x2="23664" y2="27936"/>
                            <a14:foregroundMark x1="33969" y1="24845" x2="28244" y2="31397"/>
                            <a14:foregroundMark x1="28244" y1="31397" x2="35242" y2="38443"/>
                            <a14:foregroundMark x1="35242" y1="38443" x2="35878" y2="27812"/>
                            <a14:foregroundMark x1="35878" y1="27812" x2="31934" y2="24227"/>
                            <a14:foregroundMark x1="47328" y1="27194" x2="44911" y2="34734"/>
                            <a14:foregroundMark x1="44911" y1="34734" x2="50891" y2="38813"/>
                            <a14:foregroundMark x1="50891" y1="38813" x2="56107" y2="34116"/>
                            <a14:foregroundMark x1="56107" y1="34116" x2="52163" y2="27441"/>
                            <a14:foregroundMark x1="52163" y1="27441" x2="47201" y2="27194"/>
                            <a14:foregroundMark x1="23919" y1="53770" x2="24046" y2="70334"/>
                            <a14:foregroundMark x1="24046" y1="70334" x2="26718" y2="66378"/>
                            <a14:foregroundMark x1="62850" y1="71693" x2="63995" y2="79604"/>
                            <a14:foregroundMark x1="63995" y1="79604" x2="69084" y2="86897"/>
                            <a14:foregroundMark x1="69084" y1="86897" x2="76209" y2="91595"/>
                            <a14:foregroundMark x1="76209" y1="91595" x2="85878" y2="89864"/>
                            <a14:foregroundMark x1="85878" y1="89864" x2="90331" y2="83560"/>
                            <a14:foregroundMark x1="90331" y1="83560" x2="91858" y2="76267"/>
                            <a14:foregroundMark x1="91858" y1="76267" x2="90840" y2="68727"/>
                            <a14:foregroundMark x1="90840" y1="68727" x2="84097" y2="65019"/>
                            <a14:foregroundMark x1="84097" y1="65019" x2="60560" y2="72435"/>
                            <a14:foregroundMark x1="39822" y1="27565" x2="41603" y2="34858"/>
                            <a14:foregroundMark x1="41603" y1="34858" x2="48346" y2="39679"/>
                            <a14:foregroundMark x1="48346" y1="39679" x2="57761" y2="36341"/>
                            <a14:foregroundMark x1="57761" y1="36341" x2="53308" y2="30161"/>
                            <a14:foregroundMark x1="53308" y1="30161" x2="37532" y2="28554"/>
                            <a14:foregroundMark x1="37532" y1="28554" x2="37532" y2="28554"/>
                            <a14:foregroundMark x1="23317" y1="10493" x2="16158" y2="10383"/>
                            <a14:foregroundMark x1="16158" y1="10383" x2="8651" y2="13226"/>
                            <a14:foregroundMark x1="8651" y1="13226" x2="7888" y2="22250"/>
                            <a14:foregroundMark x1="7888" y1="22250" x2="9542" y2="30408"/>
                            <a14:foregroundMark x1="9542" y1="30408" x2="17048" y2="25958"/>
                            <a14:foregroundMark x1="17048" y1="25958" x2="19720" y2="11743"/>
                            <a14:foregroundMark x1="19720" y1="11743" x2="19084" y2="10136"/>
                            <a14:foregroundMark x1="23692" y1="8629" x2="28244" y2="12855"/>
                            <a14:foregroundMark x1="28244" y1="12855" x2="23088" y2="9549"/>
                            <a14:foregroundMark x1="31934" y1="9518" x2="26081" y2="9518"/>
                            <a14:foregroundMark x1="17430" y1="8405" x2="26081" y2="8405"/>
                            <a14:backgroundMark x1="20483" y1="4326" x2="22495" y2="6632"/>
                            <a14:backgroundMark x1="21965" y1="6632" x2="20102" y2="4821"/>
                            <a14:backgroundMark x1="19593" y1="6180" x2="19709" y2="6632"/>
                            <a14:backgroundMark x1="23919" y1="6551" x2="23282" y2="6551"/>
                            <a14:backgroundMark x1="28433" y1="7744" x2="25700" y2="4203"/>
                            <a14:backgroundMark x1="25700" y1="4203" x2="19510" y2="6632"/>
                            <a14:backgroundMark x1="21501" y1="6428" x2="21501" y2="6428"/>
                            <a14:backgroundMark x1="64377" y1="94067" x2="88931" y2="94314"/>
                            <a14:backgroundMark x1="95420" y1="82324" x2="95165" y2="88133"/>
                            <a14:backgroundMark x1="84351" y1="93943" x2="90967" y2="93943"/>
                            <a14:backgroundMark x1="94656" y1="9518" x2="94911" y2="16687"/>
                            <a14:backgroundMark x1="94911" y1="16687" x2="95038" y2="16811"/>
                            <a14:backgroundMark x1="94911" y1="48578" x2="94911" y2="52534"/>
                          </a14:backgroundRemoval>
                        </a14:imgEffect>
                      </a14:imgLayer>
                    </a14:imgProps>
                  </a:ext>
                </a:extLst>
              </a:blip>
              <a:stretch>
                <a:fillRect/>
              </a:stretch>
            </p:blipFill>
            <p:spPr>
              <a:xfrm>
                <a:off x="2746498" y="6048911"/>
                <a:ext cx="444941" cy="479789"/>
              </a:xfrm>
              <a:prstGeom prst="rect">
                <a:avLst/>
              </a:prstGeom>
              <a:effectLst>
                <a:outerShdw blurRad="50800" dist="38100" dir="8100000" algn="tr" rotWithShape="0">
                  <a:prstClr val="black">
                    <a:alpha val="40000"/>
                  </a:prstClr>
                </a:outerShdw>
              </a:effectLst>
            </p:spPr>
          </p:pic>
          <p:pic>
            <p:nvPicPr>
              <p:cNvPr id="22" name="Picture 4" descr="Oracle Academy invita a estudiantes de Latinoamérica y Caribe a ...">
                <a:extLst>
                  <a:ext uri="{FF2B5EF4-FFF2-40B4-BE49-F238E27FC236}">
                    <a16:creationId xmlns:a16="http://schemas.microsoft.com/office/drawing/2014/main" id="{B61352D2-5130-4F22-99D6-0DE0FA168514}"/>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90162" y="6081783"/>
                <a:ext cx="1034444" cy="401766"/>
              </a:xfrm>
              <a:prstGeom prst="rect">
                <a:avLst/>
              </a:prstGeom>
              <a:noFill/>
              <a:extLst>
                <a:ext uri="{909E8E84-426E-40DD-AFC4-6F175D3DCCD1}">
                  <a14:hiddenFill xmlns:a14="http://schemas.microsoft.com/office/drawing/2010/main">
                    <a:solidFill>
                      <a:srgbClr val="FFFFFF"/>
                    </a:solidFill>
                  </a14:hiddenFill>
                </a:ext>
              </a:extLst>
            </p:spPr>
          </p:pic>
          <p:pic>
            <p:nvPicPr>
              <p:cNvPr id="30" name="Imagen 29" descr="Imagen que contiene reloj, dibujo, señal&#10;&#10;Descripción generada automáticamente">
                <a:extLst>
                  <a:ext uri="{FF2B5EF4-FFF2-40B4-BE49-F238E27FC236}">
                    <a16:creationId xmlns:a16="http://schemas.microsoft.com/office/drawing/2014/main" id="{DFD33FA2-C53F-41A9-A7D5-8E89C86EC1E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31096" y="6069252"/>
                <a:ext cx="476039" cy="485295"/>
              </a:xfrm>
              <a:prstGeom prst="rect">
                <a:avLst/>
              </a:prstGeom>
            </p:spPr>
          </p:pic>
        </p:grpSp>
        <p:sp>
          <p:nvSpPr>
            <p:cNvPr id="18" name="Elipse 17">
              <a:extLst>
                <a:ext uri="{FF2B5EF4-FFF2-40B4-BE49-F238E27FC236}">
                  <a16:creationId xmlns:a16="http://schemas.microsoft.com/office/drawing/2014/main" id="{DD1C0C6E-7B43-4ED9-A153-DA3B5AFE2759}"/>
                </a:ext>
              </a:extLst>
            </p:cNvPr>
            <p:cNvSpPr/>
            <p:nvPr/>
          </p:nvSpPr>
          <p:spPr>
            <a:xfrm>
              <a:off x="10707028" y="5889171"/>
              <a:ext cx="1474086" cy="993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dirty="0"/>
            </a:p>
          </p:txBody>
        </p:sp>
        <p:pic>
          <p:nvPicPr>
            <p:cNvPr id="19" name="Marcador de contenido 3">
              <a:extLst>
                <a:ext uri="{FF2B5EF4-FFF2-40B4-BE49-F238E27FC236}">
                  <a16:creationId xmlns:a16="http://schemas.microsoft.com/office/drawing/2014/main" id="{02EF7DDD-2F66-46AF-B194-B3BE293D1DB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07028" y="6048178"/>
              <a:ext cx="1437589" cy="804636"/>
            </a:xfrm>
            <a:prstGeom prst="rect">
              <a:avLst/>
            </a:prstGeom>
          </p:spPr>
        </p:pic>
      </p:grpSp>
      <p:sp>
        <p:nvSpPr>
          <p:cNvPr id="2" name="Título 1">
            <a:extLst>
              <a:ext uri="{FF2B5EF4-FFF2-40B4-BE49-F238E27FC236}">
                <a16:creationId xmlns:a16="http://schemas.microsoft.com/office/drawing/2014/main" id="{2E6A7EE4-06B1-4179-8389-784DAC1BAAAC}"/>
              </a:ext>
            </a:extLst>
          </p:cNvPr>
          <p:cNvSpPr>
            <a:spLocks noGrp="1"/>
          </p:cNvSpPr>
          <p:nvPr>
            <p:ph type="title"/>
          </p:nvPr>
        </p:nvSpPr>
        <p:spPr/>
        <p:txBody>
          <a:bodyPr/>
          <a:lstStyle/>
          <a:p>
            <a:r>
              <a:rPr lang="es-ES"/>
              <a:t>Haga clic para modificar el estilo de título del patrón</a:t>
            </a:r>
            <a:endParaRPr lang="es-HN"/>
          </a:p>
        </p:txBody>
      </p:sp>
      <p:sp>
        <p:nvSpPr>
          <p:cNvPr id="15" name="Marcador de fecha 3">
            <a:extLst>
              <a:ext uri="{FF2B5EF4-FFF2-40B4-BE49-F238E27FC236}">
                <a16:creationId xmlns:a16="http://schemas.microsoft.com/office/drawing/2014/main" id="{1A46887A-701C-40E4-A775-B681184BB846}"/>
              </a:ext>
            </a:extLst>
          </p:cNvPr>
          <p:cNvSpPr>
            <a:spLocks noGrp="1"/>
          </p:cNvSpPr>
          <p:nvPr>
            <p:ph type="dt" sz="half" idx="10"/>
          </p:nvPr>
        </p:nvSpPr>
        <p:spPr>
          <a:xfrm>
            <a:off x="54956" y="6486981"/>
            <a:ext cx="2743200" cy="365125"/>
          </a:xfrm>
        </p:spPr>
        <p:txBody>
          <a:bodyPr/>
          <a:lstStyle/>
          <a:p>
            <a:fld id="{8E9FD4B3-9B5C-4A25-AB09-89FAFAC24E2A}" type="datetimeFigureOut">
              <a:rPr lang="es-HN" smtClean="0"/>
              <a:t>12/1/2022</a:t>
            </a:fld>
            <a:endParaRPr lang="es-HN"/>
          </a:p>
        </p:txBody>
      </p:sp>
      <p:sp>
        <p:nvSpPr>
          <p:cNvPr id="16" name="Marcador de pie de página 4">
            <a:extLst>
              <a:ext uri="{FF2B5EF4-FFF2-40B4-BE49-F238E27FC236}">
                <a16:creationId xmlns:a16="http://schemas.microsoft.com/office/drawing/2014/main" id="{886B8BF8-8A8D-4439-B32A-9B65702ACE25}"/>
              </a:ext>
            </a:extLst>
          </p:cNvPr>
          <p:cNvSpPr>
            <a:spLocks noGrp="1"/>
          </p:cNvSpPr>
          <p:nvPr>
            <p:ph type="ftr" sz="quarter" idx="11"/>
          </p:nvPr>
        </p:nvSpPr>
        <p:spPr>
          <a:xfrm>
            <a:off x="3211288" y="6486981"/>
            <a:ext cx="4114800" cy="365125"/>
          </a:xfrm>
        </p:spPr>
        <p:txBody>
          <a:bodyPr/>
          <a:lstStyle/>
          <a:p>
            <a:endParaRPr lang="es-HN"/>
          </a:p>
        </p:txBody>
      </p:sp>
      <p:sp>
        <p:nvSpPr>
          <p:cNvPr id="17" name="Marcador de número de diapositiva 5">
            <a:extLst>
              <a:ext uri="{FF2B5EF4-FFF2-40B4-BE49-F238E27FC236}">
                <a16:creationId xmlns:a16="http://schemas.microsoft.com/office/drawing/2014/main" id="{D4D60212-293F-426A-86A2-39916C411395}"/>
              </a:ext>
            </a:extLst>
          </p:cNvPr>
          <p:cNvSpPr>
            <a:spLocks noGrp="1"/>
          </p:cNvSpPr>
          <p:nvPr>
            <p:ph type="sldNum" sz="quarter" idx="12"/>
          </p:nvPr>
        </p:nvSpPr>
        <p:spPr>
          <a:xfrm>
            <a:off x="7783288" y="6486981"/>
            <a:ext cx="1872341" cy="365125"/>
          </a:xfrm>
        </p:spPr>
        <p:txBody>
          <a:bodyPr/>
          <a:lstStyle/>
          <a:p>
            <a:fld id="{ECC26A84-6AE1-49CD-B8F2-A58BDF6C63D6}" type="slidenum">
              <a:rPr lang="es-HN" smtClean="0"/>
              <a:t>‹Nº›</a:t>
            </a:fld>
            <a:endParaRPr lang="es-HN"/>
          </a:p>
        </p:txBody>
      </p:sp>
    </p:spTree>
    <p:extLst>
      <p:ext uri="{BB962C8B-B14F-4D97-AF65-F5344CB8AC3E}">
        <p14:creationId xmlns:p14="http://schemas.microsoft.com/office/powerpoint/2010/main" val="371505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14" name="Marcador de fecha 3">
            <a:extLst>
              <a:ext uri="{FF2B5EF4-FFF2-40B4-BE49-F238E27FC236}">
                <a16:creationId xmlns:a16="http://schemas.microsoft.com/office/drawing/2014/main" id="{B91EB7B3-6267-44A9-B7B0-A595E686DD7C}"/>
              </a:ext>
            </a:extLst>
          </p:cNvPr>
          <p:cNvSpPr>
            <a:spLocks noGrp="1"/>
          </p:cNvSpPr>
          <p:nvPr>
            <p:ph type="dt" sz="half" idx="10"/>
          </p:nvPr>
        </p:nvSpPr>
        <p:spPr>
          <a:xfrm>
            <a:off x="54956" y="6486981"/>
            <a:ext cx="2743200" cy="365125"/>
          </a:xfrm>
        </p:spPr>
        <p:txBody>
          <a:bodyPr/>
          <a:lstStyle/>
          <a:p>
            <a:fld id="{8E9FD4B3-9B5C-4A25-AB09-89FAFAC24E2A}" type="datetimeFigureOut">
              <a:rPr lang="es-HN" smtClean="0"/>
              <a:t>12/1/2022</a:t>
            </a:fld>
            <a:endParaRPr lang="es-HN"/>
          </a:p>
        </p:txBody>
      </p:sp>
      <p:sp>
        <p:nvSpPr>
          <p:cNvPr id="15" name="Marcador de pie de página 4">
            <a:extLst>
              <a:ext uri="{FF2B5EF4-FFF2-40B4-BE49-F238E27FC236}">
                <a16:creationId xmlns:a16="http://schemas.microsoft.com/office/drawing/2014/main" id="{BE68E5BE-961A-4758-AE8A-65640142D9D2}"/>
              </a:ext>
            </a:extLst>
          </p:cNvPr>
          <p:cNvSpPr>
            <a:spLocks noGrp="1"/>
          </p:cNvSpPr>
          <p:nvPr>
            <p:ph type="ftr" sz="quarter" idx="11"/>
          </p:nvPr>
        </p:nvSpPr>
        <p:spPr>
          <a:xfrm>
            <a:off x="3211288" y="6486981"/>
            <a:ext cx="4114800" cy="365125"/>
          </a:xfrm>
        </p:spPr>
        <p:txBody>
          <a:bodyPr/>
          <a:lstStyle/>
          <a:p>
            <a:endParaRPr lang="es-HN"/>
          </a:p>
        </p:txBody>
      </p:sp>
      <p:sp>
        <p:nvSpPr>
          <p:cNvPr id="16" name="Marcador de número de diapositiva 5">
            <a:extLst>
              <a:ext uri="{FF2B5EF4-FFF2-40B4-BE49-F238E27FC236}">
                <a16:creationId xmlns:a16="http://schemas.microsoft.com/office/drawing/2014/main" id="{59B2298F-D042-4CC3-B16A-BACEEF2F0E68}"/>
              </a:ext>
            </a:extLst>
          </p:cNvPr>
          <p:cNvSpPr>
            <a:spLocks noGrp="1"/>
          </p:cNvSpPr>
          <p:nvPr>
            <p:ph type="sldNum" sz="quarter" idx="12"/>
          </p:nvPr>
        </p:nvSpPr>
        <p:spPr>
          <a:xfrm>
            <a:off x="7783288" y="6486981"/>
            <a:ext cx="1872341" cy="365125"/>
          </a:xfrm>
        </p:spPr>
        <p:txBody>
          <a:bodyPr/>
          <a:lstStyle/>
          <a:p>
            <a:fld id="{ECC26A84-6AE1-49CD-B8F2-A58BDF6C63D6}" type="slidenum">
              <a:rPr lang="es-HN" smtClean="0"/>
              <a:t>‹Nº›</a:t>
            </a:fld>
            <a:endParaRPr lang="es-HN"/>
          </a:p>
        </p:txBody>
      </p:sp>
      <p:grpSp>
        <p:nvGrpSpPr>
          <p:cNvPr id="13" name="Grupo 12">
            <a:extLst>
              <a:ext uri="{FF2B5EF4-FFF2-40B4-BE49-F238E27FC236}">
                <a16:creationId xmlns:a16="http://schemas.microsoft.com/office/drawing/2014/main" id="{9B232AF9-6B84-4BB8-BFE2-9AF28313E69E}"/>
              </a:ext>
            </a:extLst>
          </p:cNvPr>
          <p:cNvGrpSpPr/>
          <p:nvPr/>
        </p:nvGrpSpPr>
        <p:grpSpPr>
          <a:xfrm>
            <a:off x="0" y="5186"/>
            <a:ext cx="12229172" cy="6877193"/>
            <a:chOff x="0" y="5186"/>
            <a:chExt cx="12229172" cy="6877193"/>
          </a:xfrm>
        </p:grpSpPr>
        <p:grpSp>
          <p:nvGrpSpPr>
            <p:cNvPr id="22" name="Grupo 21">
              <a:extLst>
                <a:ext uri="{FF2B5EF4-FFF2-40B4-BE49-F238E27FC236}">
                  <a16:creationId xmlns:a16="http://schemas.microsoft.com/office/drawing/2014/main" id="{A59F3158-77E4-4874-88BC-BD34F9A1F547}"/>
                </a:ext>
              </a:extLst>
            </p:cNvPr>
            <p:cNvGrpSpPr/>
            <p:nvPr/>
          </p:nvGrpSpPr>
          <p:grpSpPr>
            <a:xfrm>
              <a:off x="0" y="5186"/>
              <a:ext cx="12229172" cy="6852814"/>
              <a:chOff x="0" y="5186"/>
              <a:chExt cx="12229172" cy="6852814"/>
            </a:xfrm>
          </p:grpSpPr>
          <p:grpSp>
            <p:nvGrpSpPr>
              <p:cNvPr id="25" name="Grupo 24">
                <a:extLst>
                  <a:ext uri="{FF2B5EF4-FFF2-40B4-BE49-F238E27FC236}">
                    <a16:creationId xmlns:a16="http://schemas.microsoft.com/office/drawing/2014/main" id="{05EEAABC-D396-4F86-BE01-2A13C4BE058C}"/>
                  </a:ext>
                </a:extLst>
              </p:cNvPr>
              <p:cNvGrpSpPr/>
              <p:nvPr/>
            </p:nvGrpSpPr>
            <p:grpSpPr>
              <a:xfrm>
                <a:off x="0" y="5186"/>
                <a:ext cx="12229172" cy="6852814"/>
                <a:chOff x="0" y="5186"/>
                <a:chExt cx="12229172" cy="6852814"/>
              </a:xfrm>
            </p:grpSpPr>
            <p:pic>
              <p:nvPicPr>
                <p:cNvPr id="29" name="Marcador de contenido 3">
                  <a:extLst>
                    <a:ext uri="{FF2B5EF4-FFF2-40B4-BE49-F238E27FC236}">
                      <a16:creationId xmlns:a16="http://schemas.microsoft.com/office/drawing/2014/main" id="{2A0AD6B6-3A6E-44CE-95D7-CE151C4ACA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186"/>
                  <a:ext cx="12229172" cy="6852814"/>
                </a:xfrm>
                <a:prstGeom prst="rect">
                  <a:avLst/>
                </a:prstGeom>
              </p:spPr>
            </p:pic>
            <p:pic>
              <p:nvPicPr>
                <p:cNvPr id="30" name="Picture 4" descr="Harvard Business Publishing, HD Png Download , Transparent Png ...">
                  <a:extLst>
                    <a:ext uri="{FF2B5EF4-FFF2-40B4-BE49-F238E27FC236}">
                      <a16:creationId xmlns:a16="http://schemas.microsoft.com/office/drawing/2014/main" id="{91660D9F-884F-41F9-8C5A-6A130A1B3D9C}"/>
                    </a:ext>
                  </a:extLst>
                </p:cNvPr>
                <p:cNvPicPr>
                  <a:picLocks noChangeAspect="1" noChangeArrowheads="1"/>
                </p:cNvPicPr>
                <p:nvPr/>
              </p:nvPicPr>
              <p:blipFill>
                <a:blip r:embed="rId3"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176301" y="6069252"/>
                  <a:ext cx="866598" cy="485295"/>
                </a:xfrm>
                <a:prstGeom prst="rect">
                  <a:avLst/>
                </a:prstGeom>
                <a:ln>
                  <a:noFill/>
                </a:ln>
                <a:effectLst>
                  <a:glow rad="101600">
                    <a:schemeClr val="bg1">
                      <a:alpha val="40000"/>
                    </a:schemeClr>
                  </a:glow>
                  <a:outerShdw blurRad="50800" dist="38100" dir="5400000" algn="t" rotWithShape="0">
                    <a:schemeClr val="bg1">
                      <a:alpha val="40000"/>
                    </a:schemeClr>
                  </a:outerShdw>
                </a:effectLst>
                <a:extLst>
                  <a:ext uri="{909E8E84-426E-40DD-AFC4-6F175D3DCCD1}">
                    <a14:hiddenFill xmlns:a14="http://schemas.microsoft.com/office/drawing/2010/main">
                      <a:solidFill>
                        <a:srgbClr val="FFFFFF"/>
                      </a:solidFill>
                    </a14:hiddenFill>
                  </a:ext>
                </a:extLst>
              </p:spPr>
            </p:pic>
          </p:grpSp>
          <p:pic>
            <p:nvPicPr>
              <p:cNvPr id="26" name="Imagen 25">
                <a:extLst>
                  <a:ext uri="{FF2B5EF4-FFF2-40B4-BE49-F238E27FC236}">
                    <a16:creationId xmlns:a16="http://schemas.microsoft.com/office/drawing/2014/main" id="{EC3957B1-25B8-4170-A2D3-C82712F142E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439" b="92460" l="9542" r="92112">
                            <a14:foregroundMark x1="33079" y1="13350" x2="24555" y2="16687"/>
                            <a14:foregroundMark x1="24555" y1="16687" x2="16539" y2="24598"/>
                            <a14:foregroundMark x1="16539" y1="24598" x2="18321" y2="37083"/>
                            <a14:foregroundMark x1="18321" y1="37083" x2="25318" y2="44747"/>
                            <a14:foregroundMark x1="25318" y1="44747" x2="47328" y2="42151"/>
                            <a14:foregroundMark x1="47328" y1="42151" x2="56361" y2="38443"/>
                            <a14:foregroundMark x1="56361" y1="38443" x2="58397" y2="29913"/>
                            <a14:foregroundMark x1="58397" y1="29913" x2="44148" y2="17058"/>
                            <a14:foregroundMark x1="44148" y1="17058" x2="30325" y2="10083"/>
                            <a14:foregroundMark x1="20395" y1="10055" x2="19975" y2="12732"/>
                            <a14:foregroundMark x1="19975" y1="12732" x2="20738" y2="17305"/>
                            <a14:foregroundMark x1="84097" y1="18912" x2="85115" y2="41904"/>
                            <a14:foregroundMark x1="85115" y1="41904" x2="80407" y2="70334"/>
                            <a14:foregroundMark x1="80407" y1="70334" x2="74936" y2="78616"/>
                            <a14:foregroundMark x1="74936" y1="78616" x2="59288" y2="83560"/>
                            <a14:foregroundMark x1="59288" y1="83560" x2="51654" y2="78492"/>
                            <a14:foregroundMark x1="51654" y1="78492" x2="47964" y2="70334"/>
                            <a14:foregroundMark x1="47964" y1="70334" x2="50509" y2="56489"/>
                            <a14:foregroundMark x1="50509" y1="56489" x2="60560" y2="41904"/>
                            <a14:foregroundMark x1="60560" y1="41904" x2="75954" y2="30655"/>
                            <a14:foregroundMark x1="75954" y1="30655" x2="85242" y2="26576"/>
                            <a14:foregroundMark x1="88677" y1="9147" x2="92566" y2="11620"/>
                            <a14:foregroundMark x1="96696" y1="16628" x2="98092" y2="20766"/>
                            <a14:foregroundMark x1="96817" y1="52534" x2="95621" y2="82332"/>
                            <a14:foregroundMark x1="98092" y1="20766" x2="96976" y2="48578"/>
                            <a14:foregroundMark x1="94160" y1="88092" x2="92875" y2="91718"/>
                            <a14:foregroundMark x1="92875" y1="91718" x2="91480" y2="92170"/>
                            <a14:foregroundMark x1="65310" y1="92652" x2="46565" y2="91347"/>
                            <a14:foregroundMark x1="46565" y1="91347" x2="38931" y2="92707"/>
                            <a14:foregroundMark x1="38931" y1="92707" x2="30534" y2="87639"/>
                            <a14:foregroundMark x1="30534" y1="87639" x2="35115" y2="74907"/>
                            <a14:foregroundMark x1="35115" y1="74907" x2="71501" y2="47219"/>
                            <a14:foregroundMark x1="71501" y1="47219" x2="76336" y2="39926"/>
                            <a14:foregroundMark x1="76336" y1="39926" x2="86005" y2="13103"/>
                            <a14:foregroundMark x1="86005" y1="13103" x2="88931" y2="9765"/>
                            <a14:foregroundMark x1="63359" y1="46106" x2="49109" y2="61928"/>
                            <a14:foregroundMark x1="49109" y1="61928" x2="46947" y2="68727"/>
                            <a14:foregroundMark x1="46947" y1="68727" x2="51908" y2="77627"/>
                            <a14:foregroundMark x1="51908" y1="77627" x2="58779" y2="81706"/>
                            <a14:foregroundMark x1="58779" y1="81706" x2="67557" y2="82818"/>
                            <a14:foregroundMark x1="67557" y1="82818" x2="74936" y2="80593"/>
                            <a14:foregroundMark x1="74936" y1="80593" x2="76718" y2="71817"/>
                            <a14:foregroundMark x1="76718" y1="71817" x2="73410" y2="54883"/>
                            <a14:foregroundMark x1="73410" y1="54883" x2="67939" y2="47837"/>
                            <a14:foregroundMark x1="67939" y1="47837" x2="56489" y2="46848"/>
                            <a14:foregroundMark x1="61832" y1="50433" x2="49873" y2="66502"/>
                            <a14:foregroundMark x1="49873" y1="66502" x2="51781" y2="75031"/>
                            <a14:foregroundMark x1="51781" y1="75031" x2="58142" y2="80222"/>
                            <a14:foregroundMark x1="58142" y1="80222" x2="73537" y2="83807"/>
                            <a14:foregroundMark x1="73537" y1="83807" x2="80534" y2="74166"/>
                            <a14:foregroundMark x1="80534" y1="74166" x2="77354" y2="67120"/>
                            <a14:foregroundMark x1="77354" y1="67120" x2="53562" y2="53276"/>
                            <a14:foregroundMark x1="53562" y1="53276" x2="49237" y2="52905"/>
                            <a14:foregroundMark x1="41730" y1="72188" x2="33715" y2="77750"/>
                            <a14:foregroundMark x1="33715" y1="77750" x2="38295" y2="83807"/>
                            <a14:foregroundMark x1="38295" y1="83807" x2="45802" y2="86527"/>
                            <a14:foregroundMark x1="45802" y1="86527" x2="53944" y2="84549"/>
                            <a14:foregroundMark x1="53944" y1="84549" x2="50382" y2="77009"/>
                            <a14:foregroundMark x1="50382" y1="77009" x2="32952" y2="72930"/>
                            <a14:foregroundMark x1="55980" y1="61557" x2="49873" y2="67244"/>
                            <a14:foregroundMark x1="49873" y1="67244" x2="50382" y2="74784"/>
                            <a14:foregroundMark x1="50382" y1="74784" x2="56361" y2="80717"/>
                            <a14:foregroundMark x1="56361" y1="80717" x2="62595" y2="84178"/>
                            <a14:foregroundMark x1="62595" y1="84178" x2="69720" y2="81459"/>
                            <a14:foregroundMark x1="69720" y1="81459" x2="73410" y2="74413"/>
                            <a14:foregroundMark x1="73410" y1="74413" x2="73282" y2="67244"/>
                            <a14:foregroundMark x1="73282" y1="67244" x2="54453" y2="61928"/>
                            <a14:foregroundMark x1="96090" y1="16648" x2="97328" y2="17923"/>
                            <a14:foregroundMark x1="90967" y1="11372" x2="92617" y2="13072"/>
                            <a14:foregroundMark x1="97328" y1="17923" x2="99109" y2="52287"/>
                            <a14:foregroundMark x1="92747" y1="48915" x2="92112" y2="48578"/>
                            <a14:foregroundMark x1="99109" y1="52287" x2="97075" y2="51209"/>
                            <a14:foregroundMark x1="92112" y1="48578" x2="86387" y2="43263"/>
                            <a14:foregroundMark x1="86387" y1="43263" x2="83461" y2="26576"/>
                            <a14:foregroundMark x1="83461" y1="26576" x2="84606" y2="18665"/>
                            <a14:foregroundMark x1="84606" y1="18665" x2="89186" y2="12485"/>
                            <a14:foregroundMark x1="89186" y1="12485" x2="92112" y2="11125"/>
                            <a14:foregroundMark x1="60433" y1="63782" x2="59415" y2="75525"/>
                            <a14:foregroundMark x1="59415" y1="75525" x2="66031" y2="71075"/>
                            <a14:foregroundMark x1="66031" y1="71075" x2="63104" y2="64153"/>
                            <a14:foregroundMark x1="63104" y1="64153" x2="59160" y2="64400"/>
                            <a14:foregroundMark x1="22392" y1="58838" x2="17176" y2="65389"/>
                            <a14:foregroundMark x1="17176" y1="65389" x2="16794" y2="75278"/>
                            <a14:foregroundMark x1="16794" y1="75278" x2="25445" y2="79357"/>
                            <a14:foregroundMark x1="25445" y1="79357" x2="31298" y2="75031"/>
                            <a14:foregroundMark x1="31298" y1="75031" x2="32697" y2="67738"/>
                            <a14:foregroundMark x1="32697" y1="67738" x2="27226" y2="61187"/>
                            <a14:foregroundMark x1="27226" y1="61187" x2="22010" y2="59209"/>
                            <a14:foregroundMark x1="44784" y1="14957" x2="31425" y2="13473"/>
                            <a14:foregroundMark x1="31425" y1="13473" x2="23791" y2="17676"/>
                            <a14:foregroundMark x1="23791" y1="17676" x2="17812" y2="35352"/>
                            <a14:foregroundMark x1="17812" y1="35352" x2="29262" y2="45983"/>
                            <a14:foregroundMark x1="29262" y1="45983" x2="38422" y2="50062"/>
                            <a14:foregroundMark x1="38422" y1="50062" x2="45929" y2="50803"/>
                            <a14:foregroundMark x1="45929" y1="50803" x2="61832" y2="44499"/>
                            <a14:foregroundMark x1="61832" y1="44499" x2="67557" y2="39308"/>
                            <a14:foregroundMark x1="67557" y1="39308" x2="68448" y2="32262"/>
                            <a14:foregroundMark x1="68448" y1="32262" x2="48855" y2="15946"/>
                            <a14:foregroundMark x1="48855" y1="15946" x2="44911" y2="14957"/>
                            <a14:foregroundMark x1="42748" y1="16316" x2="32061" y2="15575"/>
                            <a14:foregroundMark x1="32061" y1="15575" x2="24809" y2="19901"/>
                            <a14:foregroundMark x1="24809" y1="19901" x2="31679" y2="26576"/>
                            <a14:foregroundMark x1="31679" y1="26576" x2="51145" y2="27936"/>
                            <a14:foregroundMark x1="51145" y1="27936" x2="53181" y2="21137"/>
                            <a14:foregroundMark x1="53181" y1="21137" x2="39949" y2="15575"/>
                            <a14:foregroundMark x1="24173" y1="25340" x2="25445" y2="33498"/>
                            <a14:foregroundMark x1="25445" y1="33498" x2="33969" y2="36588"/>
                            <a14:foregroundMark x1="33969" y1="36588" x2="54453" y2="37454"/>
                            <a14:foregroundMark x1="54453" y1="37454" x2="59669" y2="32386"/>
                            <a14:foregroundMark x1="59669" y1="32386" x2="51908" y2="23609"/>
                            <a14:foregroundMark x1="51908" y1="23609" x2="41476" y2="23115"/>
                            <a14:foregroundMark x1="41476" y1="23115" x2="27226" y2="28554"/>
                            <a14:foregroundMark x1="27226" y1="28554" x2="23664" y2="27936"/>
                            <a14:foregroundMark x1="33969" y1="24845" x2="28244" y2="31397"/>
                            <a14:foregroundMark x1="28244" y1="31397" x2="35242" y2="38443"/>
                            <a14:foregroundMark x1="35242" y1="38443" x2="35878" y2="27812"/>
                            <a14:foregroundMark x1="35878" y1="27812" x2="31934" y2="24227"/>
                            <a14:foregroundMark x1="47328" y1="27194" x2="44911" y2="34734"/>
                            <a14:foregroundMark x1="44911" y1="34734" x2="50891" y2="38813"/>
                            <a14:foregroundMark x1="50891" y1="38813" x2="56107" y2="34116"/>
                            <a14:foregroundMark x1="56107" y1="34116" x2="52163" y2="27441"/>
                            <a14:foregroundMark x1="52163" y1="27441" x2="47201" y2="27194"/>
                            <a14:foregroundMark x1="23919" y1="53770" x2="24046" y2="70334"/>
                            <a14:foregroundMark x1="24046" y1="70334" x2="26718" y2="66378"/>
                            <a14:foregroundMark x1="62850" y1="71693" x2="63995" y2="79604"/>
                            <a14:foregroundMark x1="63995" y1="79604" x2="69084" y2="86897"/>
                            <a14:foregroundMark x1="69084" y1="86897" x2="76209" y2="91595"/>
                            <a14:foregroundMark x1="76209" y1="91595" x2="85878" y2="89864"/>
                            <a14:foregroundMark x1="85878" y1="89864" x2="90331" y2="83560"/>
                            <a14:foregroundMark x1="90331" y1="83560" x2="91858" y2="76267"/>
                            <a14:foregroundMark x1="91858" y1="76267" x2="90840" y2="68727"/>
                            <a14:foregroundMark x1="90840" y1="68727" x2="84097" y2="65019"/>
                            <a14:foregroundMark x1="84097" y1="65019" x2="60560" y2="72435"/>
                            <a14:foregroundMark x1="39822" y1="27565" x2="41603" y2="34858"/>
                            <a14:foregroundMark x1="41603" y1="34858" x2="48346" y2="39679"/>
                            <a14:foregroundMark x1="48346" y1="39679" x2="57761" y2="36341"/>
                            <a14:foregroundMark x1="57761" y1="36341" x2="53308" y2="30161"/>
                            <a14:foregroundMark x1="53308" y1="30161" x2="37532" y2="28554"/>
                            <a14:foregroundMark x1="37532" y1="28554" x2="37532" y2="28554"/>
                            <a14:foregroundMark x1="23317" y1="10493" x2="16158" y2="10383"/>
                            <a14:foregroundMark x1="16158" y1="10383" x2="8651" y2="13226"/>
                            <a14:foregroundMark x1="8651" y1="13226" x2="7888" y2="22250"/>
                            <a14:foregroundMark x1="7888" y1="22250" x2="9542" y2="30408"/>
                            <a14:foregroundMark x1="9542" y1="30408" x2="17048" y2="25958"/>
                            <a14:foregroundMark x1="17048" y1="25958" x2="19720" y2="11743"/>
                            <a14:foregroundMark x1="19720" y1="11743" x2="19084" y2="10136"/>
                            <a14:foregroundMark x1="23692" y1="8629" x2="28244" y2="12855"/>
                            <a14:foregroundMark x1="28244" y1="12855" x2="23088" y2="9549"/>
                            <a14:foregroundMark x1="31934" y1="9518" x2="26081" y2="9518"/>
                            <a14:foregroundMark x1="17430" y1="8405" x2="26081" y2="8405"/>
                            <a14:backgroundMark x1="20483" y1="4326" x2="22495" y2="6632"/>
                            <a14:backgroundMark x1="21965" y1="6632" x2="20102" y2="4821"/>
                            <a14:backgroundMark x1="19593" y1="6180" x2="19709" y2="6632"/>
                            <a14:backgroundMark x1="23919" y1="6551" x2="23282" y2="6551"/>
                            <a14:backgroundMark x1="28433" y1="7744" x2="25700" y2="4203"/>
                            <a14:backgroundMark x1="25700" y1="4203" x2="19510" y2="6632"/>
                            <a14:backgroundMark x1="21501" y1="6428" x2="21501" y2="6428"/>
                            <a14:backgroundMark x1="64377" y1="94067" x2="88931" y2="94314"/>
                            <a14:backgroundMark x1="95420" y1="82324" x2="95165" y2="88133"/>
                            <a14:backgroundMark x1="84351" y1="93943" x2="90967" y2="93943"/>
                            <a14:backgroundMark x1="94656" y1="9518" x2="94911" y2="16687"/>
                            <a14:backgroundMark x1="94911" y1="16687" x2="95038" y2="16811"/>
                            <a14:backgroundMark x1="94911" y1="48578" x2="94911" y2="52534"/>
                          </a14:backgroundRemoval>
                        </a14:imgEffect>
                      </a14:imgLayer>
                    </a14:imgProps>
                  </a:ext>
                </a:extLst>
              </a:blip>
              <a:stretch>
                <a:fillRect/>
              </a:stretch>
            </p:blipFill>
            <p:spPr>
              <a:xfrm>
                <a:off x="2746498" y="6048911"/>
                <a:ext cx="444941" cy="479789"/>
              </a:xfrm>
              <a:prstGeom prst="rect">
                <a:avLst/>
              </a:prstGeom>
              <a:effectLst>
                <a:outerShdw blurRad="50800" dist="38100" dir="8100000" algn="tr" rotWithShape="0">
                  <a:prstClr val="black">
                    <a:alpha val="40000"/>
                  </a:prstClr>
                </a:outerShdw>
              </a:effectLst>
            </p:spPr>
          </p:pic>
          <p:pic>
            <p:nvPicPr>
              <p:cNvPr id="27" name="Picture 4" descr="Oracle Academy invita a estudiantes de Latinoamérica y Caribe a ...">
                <a:extLst>
                  <a:ext uri="{FF2B5EF4-FFF2-40B4-BE49-F238E27FC236}">
                    <a16:creationId xmlns:a16="http://schemas.microsoft.com/office/drawing/2014/main" id="{180F42FB-D586-4485-AF1D-AC5DC3ED4964}"/>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90162" y="6081783"/>
                <a:ext cx="1034444" cy="401766"/>
              </a:xfrm>
              <a:prstGeom prst="rect">
                <a:avLst/>
              </a:prstGeom>
              <a:noFill/>
              <a:extLst>
                <a:ext uri="{909E8E84-426E-40DD-AFC4-6F175D3DCCD1}">
                  <a14:hiddenFill xmlns:a14="http://schemas.microsoft.com/office/drawing/2010/main">
                    <a:solidFill>
                      <a:srgbClr val="FFFFFF"/>
                    </a:solidFill>
                  </a14:hiddenFill>
                </a:ext>
              </a:extLst>
            </p:spPr>
          </p:pic>
          <p:pic>
            <p:nvPicPr>
              <p:cNvPr id="28" name="Imagen 27" descr="Imagen que contiene reloj, dibujo, señal&#10;&#10;Descripción generada automáticamente">
                <a:extLst>
                  <a:ext uri="{FF2B5EF4-FFF2-40B4-BE49-F238E27FC236}">
                    <a16:creationId xmlns:a16="http://schemas.microsoft.com/office/drawing/2014/main" id="{4C1E1D20-1FD3-4765-A83E-E5295D7BB5A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31096" y="6069252"/>
                <a:ext cx="476039" cy="485295"/>
              </a:xfrm>
              <a:prstGeom prst="rect">
                <a:avLst/>
              </a:prstGeom>
            </p:spPr>
          </p:pic>
        </p:grpSp>
        <p:sp>
          <p:nvSpPr>
            <p:cNvPr id="23" name="Elipse 22">
              <a:extLst>
                <a:ext uri="{FF2B5EF4-FFF2-40B4-BE49-F238E27FC236}">
                  <a16:creationId xmlns:a16="http://schemas.microsoft.com/office/drawing/2014/main" id="{EEBF0B92-2DBD-45FC-BE2A-59EE01278DF6}"/>
                </a:ext>
              </a:extLst>
            </p:cNvPr>
            <p:cNvSpPr/>
            <p:nvPr/>
          </p:nvSpPr>
          <p:spPr>
            <a:xfrm>
              <a:off x="10707028" y="5889171"/>
              <a:ext cx="1474086" cy="993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dirty="0"/>
            </a:p>
          </p:txBody>
        </p:sp>
        <p:pic>
          <p:nvPicPr>
            <p:cNvPr id="24" name="Marcador de contenido 3">
              <a:extLst>
                <a:ext uri="{FF2B5EF4-FFF2-40B4-BE49-F238E27FC236}">
                  <a16:creationId xmlns:a16="http://schemas.microsoft.com/office/drawing/2014/main" id="{BDD71E55-1B35-45FD-9E48-40D81839DAC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07028" y="6048178"/>
              <a:ext cx="1437589" cy="804636"/>
            </a:xfrm>
            <a:prstGeom prst="rect">
              <a:avLst/>
            </a:prstGeom>
          </p:spPr>
        </p:pic>
      </p:grpSp>
    </p:spTree>
    <p:extLst>
      <p:ext uri="{BB962C8B-B14F-4D97-AF65-F5344CB8AC3E}">
        <p14:creationId xmlns:p14="http://schemas.microsoft.com/office/powerpoint/2010/main" val="2886098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3F5B44-7D5C-447D-82E0-267EFB9032D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HN"/>
          </a:p>
        </p:txBody>
      </p:sp>
      <p:sp>
        <p:nvSpPr>
          <p:cNvPr id="3" name="Marcador de contenido 2">
            <a:extLst>
              <a:ext uri="{FF2B5EF4-FFF2-40B4-BE49-F238E27FC236}">
                <a16:creationId xmlns:a16="http://schemas.microsoft.com/office/drawing/2014/main" id="{5A3DFAC5-5889-45D7-8F95-EDACF0BD2E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Marcador de texto 3">
            <a:extLst>
              <a:ext uri="{FF2B5EF4-FFF2-40B4-BE49-F238E27FC236}">
                <a16:creationId xmlns:a16="http://schemas.microsoft.com/office/drawing/2014/main" id="{12DE00BE-C879-467D-8932-6C7C42AA0D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17" name="Marcador de fecha 3">
            <a:extLst>
              <a:ext uri="{FF2B5EF4-FFF2-40B4-BE49-F238E27FC236}">
                <a16:creationId xmlns:a16="http://schemas.microsoft.com/office/drawing/2014/main" id="{9FFD5AE4-5D78-47D5-B88F-C74158D1A216}"/>
              </a:ext>
            </a:extLst>
          </p:cNvPr>
          <p:cNvSpPr>
            <a:spLocks noGrp="1"/>
          </p:cNvSpPr>
          <p:nvPr>
            <p:ph type="dt" sz="half" idx="10"/>
          </p:nvPr>
        </p:nvSpPr>
        <p:spPr>
          <a:xfrm>
            <a:off x="54956" y="6486981"/>
            <a:ext cx="2743200" cy="365125"/>
          </a:xfrm>
        </p:spPr>
        <p:txBody>
          <a:bodyPr/>
          <a:lstStyle/>
          <a:p>
            <a:fld id="{8E9FD4B3-9B5C-4A25-AB09-89FAFAC24E2A}" type="datetimeFigureOut">
              <a:rPr lang="es-HN" smtClean="0"/>
              <a:t>12/1/2022</a:t>
            </a:fld>
            <a:endParaRPr lang="es-HN"/>
          </a:p>
        </p:txBody>
      </p:sp>
      <p:sp>
        <p:nvSpPr>
          <p:cNvPr id="18" name="Marcador de pie de página 4">
            <a:extLst>
              <a:ext uri="{FF2B5EF4-FFF2-40B4-BE49-F238E27FC236}">
                <a16:creationId xmlns:a16="http://schemas.microsoft.com/office/drawing/2014/main" id="{ABCC5336-8AFC-49E4-9C13-F144A04D31DC}"/>
              </a:ext>
            </a:extLst>
          </p:cNvPr>
          <p:cNvSpPr>
            <a:spLocks noGrp="1"/>
          </p:cNvSpPr>
          <p:nvPr>
            <p:ph type="ftr" sz="quarter" idx="11"/>
          </p:nvPr>
        </p:nvSpPr>
        <p:spPr>
          <a:xfrm>
            <a:off x="3211288" y="6486981"/>
            <a:ext cx="4114800" cy="365125"/>
          </a:xfrm>
        </p:spPr>
        <p:txBody>
          <a:bodyPr/>
          <a:lstStyle/>
          <a:p>
            <a:endParaRPr lang="es-HN"/>
          </a:p>
        </p:txBody>
      </p:sp>
      <p:sp>
        <p:nvSpPr>
          <p:cNvPr id="19" name="Marcador de número de diapositiva 5">
            <a:extLst>
              <a:ext uri="{FF2B5EF4-FFF2-40B4-BE49-F238E27FC236}">
                <a16:creationId xmlns:a16="http://schemas.microsoft.com/office/drawing/2014/main" id="{BA021C0A-65AC-45E3-962A-B68CE8A7347D}"/>
              </a:ext>
            </a:extLst>
          </p:cNvPr>
          <p:cNvSpPr>
            <a:spLocks noGrp="1"/>
          </p:cNvSpPr>
          <p:nvPr>
            <p:ph type="sldNum" sz="quarter" idx="12"/>
          </p:nvPr>
        </p:nvSpPr>
        <p:spPr>
          <a:xfrm>
            <a:off x="7783288" y="6486981"/>
            <a:ext cx="1872341" cy="365125"/>
          </a:xfrm>
        </p:spPr>
        <p:txBody>
          <a:bodyPr/>
          <a:lstStyle/>
          <a:p>
            <a:fld id="{ECC26A84-6AE1-49CD-B8F2-A58BDF6C63D6}" type="slidenum">
              <a:rPr lang="es-HN" smtClean="0"/>
              <a:t>‹Nº›</a:t>
            </a:fld>
            <a:endParaRPr lang="es-HN"/>
          </a:p>
        </p:txBody>
      </p:sp>
      <p:grpSp>
        <p:nvGrpSpPr>
          <p:cNvPr id="16" name="Grupo 15">
            <a:extLst>
              <a:ext uri="{FF2B5EF4-FFF2-40B4-BE49-F238E27FC236}">
                <a16:creationId xmlns:a16="http://schemas.microsoft.com/office/drawing/2014/main" id="{EC266656-39E4-4ECC-B4CC-B0FEE203B877}"/>
              </a:ext>
            </a:extLst>
          </p:cNvPr>
          <p:cNvGrpSpPr/>
          <p:nvPr/>
        </p:nvGrpSpPr>
        <p:grpSpPr>
          <a:xfrm>
            <a:off x="0" y="5186"/>
            <a:ext cx="12229172" cy="6877193"/>
            <a:chOff x="0" y="5186"/>
            <a:chExt cx="12229172" cy="6877193"/>
          </a:xfrm>
        </p:grpSpPr>
        <p:grpSp>
          <p:nvGrpSpPr>
            <p:cNvPr id="25" name="Grupo 24">
              <a:extLst>
                <a:ext uri="{FF2B5EF4-FFF2-40B4-BE49-F238E27FC236}">
                  <a16:creationId xmlns:a16="http://schemas.microsoft.com/office/drawing/2014/main" id="{316707B1-08DC-4D2C-B37C-2A45142C78CA}"/>
                </a:ext>
              </a:extLst>
            </p:cNvPr>
            <p:cNvGrpSpPr/>
            <p:nvPr/>
          </p:nvGrpSpPr>
          <p:grpSpPr>
            <a:xfrm>
              <a:off x="0" y="5186"/>
              <a:ext cx="12229172" cy="6852814"/>
              <a:chOff x="0" y="5186"/>
              <a:chExt cx="12229172" cy="6852814"/>
            </a:xfrm>
          </p:grpSpPr>
          <p:grpSp>
            <p:nvGrpSpPr>
              <p:cNvPr id="28" name="Grupo 27">
                <a:extLst>
                  <a:ext uri="{FF2B5EF4-FFF2-40B4-BE49-F238E27FC236}">
                    <a16:creationId xmlns:a16="http://schemas.microsoft.com/office/drawing/2014/main" id="{82FB646C-D13B-4CA3-A87F-4FC82A0C39A4}"/>
                  </a:ext>
                </a:extLst>
              </p:cNvPr>
              <p:cNvGrpSpPr/>
              <p:nvPr/>
            </p:nvGrpSpPr>
            <p:grpSpPr>
              <a:xfrm>
                <a:off x="0" y="5186"/>
                <a:ext cx="12229172" cy="6852814"/>
                <a:chOff x="0" y="5186"/>
                <a:chExt cx="12229172" cy="6852814"/>
              </a:xfrm>
            </p:grpSpPr>
            <p:pic>
              <p:nvPicPr>
                <p:cNvPr id="32" name="Marcador de contenido 3">
                  <a:extLst>
                    <a:ext uri="{FF2B5EF4-FFF2-40B4-BE49-F238E27FC236}">
                      <a16:creationId xmlns:a16="http://schemas.microsoft.com/office/drawing/2014/main" id="{CA2B983E-10AC-497B-AC96-0B6372C935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186"/>
                  <a:ext cx="12229172" cy="6852814"/>
                </a:xfrm>
                <a:prstGeom prst="rect">
                  <a:avLst/>
                </a:prstGeom>
              </p:spPr>
            </p:pic>
            <p:pic>
              <p:nvPicPr>
                <p:cNvPr id="33" name="Picture 4" descr="Harvard Business Publishing, HD Png Download , Transparent Png ...">
                  <a:extLst>
                    <a:ext uri="{FF2B5EF4-FFF2-40B4-BE49-F238E27FC236}">
                      <a16:creationId xmlns:a16="http://schemas.microsoft.com/office/drawing/2014/main" id="{E1CBD5A8-AE6C-4CD9-B998-8A50B4ACA087}"/>
                    </a:ext>
                  </a:extLst>
                </p:cNvPr>
                <p:cNvPicPr>
                  <a:picLocks noChangeAspect="1" noChangeArrowheads="1"/>
                </p:cNvPicPr>
                <p:nvPr/>
              </p:nvPicPr>
              <p:blipFill>
                <a:blip r:embed="rId3"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176301" y="6069252"/>
                  <a:ext cx="866598" cy="485295"/>
                </a:xfrm>
                <a:prstGeom prst="rect">
                  <a:avLst/>
                </a:prstGeom>
                <a:ln>
                  <a:noFill/>
                </a:ln>
                <a:effectLst>
                  <a:glow rad="101600">
                    <a:schemeClr val="bg1">
                      <a:alpha val="40000"/>
                    </a:schemeClr>
                  </a:glow>
                  <a:outerShdw blurRad="50800" dist="38100" dir="5400000" algn="t" rotWithShape="0">
                    <a:schemeClr val="bg1">
                      <a:alpha val="40000"/>
                    </a:schemeClr>
                  </a:outerShdw>
                </a:effectLst>
                <a:extLst>
                  <a:ext uri="{909E8E84-426E-40DD-AFC4-6F175D3DCCD1}">
                    <a14:hiddenFill xmlns:a14="http://schemas.microsoft.com/office/drawing/2010/main">
                      <a:solidFill>
                        <a:srgbClr val="FFFFFF"/>
                      </a:solidFill>
                    </a14:hiddenFill>
                  </a:ext>
                </a:extLst>
              </p:spPr>
            </p:pic>
          </p:grpSp>
          <p:pic>
            <p:nvPicPr>
              <p:cNvPr id="29" name="Imagen 28">
                <a:extLst>
                  <a:ext uri="{FF2B5EF4-FFF2-40B4-BE49-F238E27FC236}">
                    <a16:creationId xmlns:a16="http://schemas.microsoft.com/office/drawing/2014/main" id="{DED912A2-71CD-49F8-B31E-3AE06A05BBF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439" b="92460" l="9542" r="92112">
                            <a14:foregroundMark x1="33079" y1="13350" x2="24555" y2="16687"/>
                            <a14:foregroundMark x1="24555" y1="16687" x2="16539" y2="24598"/>
                            <a14:foregroundMark x1="16539" y1="24598" x2="18321" y2="37083"/>
                            <a14:foregroundMark x1="18321" y1="37083" x2="25318" y2="44747"/>
                            <a14:foregroundMark x1="25318" y1="44747" x2="47328" y2="42151"/>
                            <a14:foregroundMark x1="47328" y1="42151" x2="56361" y2="38443"/>
                            <a14:foregroundMark x1="56361" y1="38443" x2="58397" y2="29913"/>
                            <a14:foregroundMark x1="58397" y1="29913" x2="44148" y2="17058"/>
                            <a14:foregroundMark x1="44148" y1="17058" x2="30325" y2="10083"/>
                            <a14:foregroundMark x1="20395" y1="10055" x2="19975" y2="12732"/>
                            <a14:foregroundMark x1="19975" y1="12732" x2="20738" y2="17305"/>
                            <a14:foregroundMark x1="84097" y1="18912" x2="85115" y2="41904"/>
                            <a14:foregroundMark x1="85115" y1="41904" x2="80407" y2="70334"/>
                            <a14:foregroundMark x1="80407" y1="70334" x2="74936" y2="78616"/>
                            <a14:foregroundMark x1="74936" y1="78616" x2="59288" y2="83560"/>
                            <a14:foregroundMark x1="59288" y1="83560" x2="51654" y2="78492"/>
                            <a14:foregroundMark x1="51654" y1="78492" x2="47964" y2="70334"/>
                            <a14:foregroundMark x1="47964" y1="70334" x2="50509" y2="56489"/>
                            <a14:foregroundMark x1="50509" y1="56489" x2="60560" y2="41904"/>
                            <a14:foregroundMark x1="60560" y1="41904" x2="75954" y2="30655"/>
                            <a14:foregroundMark x1="75954" y1="30655" x2="85242" y2="26576"/>
                            <a14:foregroundMark x1="88677" y1="9147" x2="92566" y2="11620"/>
                            <a14:foregroundMark x1="96696" y1="16628" x2="98092" y2="20766"/>
                            <a14:foregroundMark x1="96817" y1="52534" x2="95621" y2="82332"/>
                            <a14:foregroundMark x1="98092" y1="20766" x2="96976" y2="48578"/>
                            <a14:foregroundMark x1="94160" y1="88092" x2="92875" y2="91718"/>
                            <a14:foregroundMark x1="92875" y1="91718" x2="91480" y2="92170"/>
                            <a14:foregroundMark x1="65310" y1="92652" x2="46565" y2="91347"/>
                            <a14:foregroundMark x1="46565" y1="91347" x2="38931" y2="92707"/>
                            <a14:foregroundMark x1="38931" y1="92707" x2="30534" y2="87639"/>
                            <a14:foregroundMark x1="30534" y1="87639" x2="35115" y2="74907"/>
                            <a14:foregroundMark x1="35115" y1="74907" x2="71501" y2="47219"/>
                            <a14:foregroundMark x1="71501" y1="47219" x2="76336" y2="39926"/>
                            <a14:foregroundMark x1="76336" y1="39926" x2="86005" y2="13103"/>
                            <a14:foregroundMark x1="86005" y1="13103" x2="88931" y2="9765"/>
                            <a14:foregroundMark x1="63359" y1="46106" x2="49109" y2="61928"/>
                            <a14:foregroundMark x1="49109" y1="61928" x2="46947" y2="68727"/>
                            <a14:foregroundMark x1="46947" y1="68727" x2="51908" y2="77627"/>
                            <a14:foregroundMark x1="51908" y1="77627" x2="58779" y2="81706"/>
                            <a14:foregroundMark x1="58779" y1="81706" x2="67557" y2="82818"/>
                            <a14:foregroundMark x1="67557" y1="82818" x2="74936" y2="80593"/>
                            <a14:foregroundMark x1="74936" y1="80593" x2="76718" y2="71817"/>
                            <a14:foregroundMark x1="76718" y1="71817" x2="73410" y2="54883"/>
                            <a14:foregroundMark x1="73410" y1="54883" x2="67939" y2="47837"/>
                            <a14:foregroundMark x1="67939" y1="47837" x2="56489" y2="46848"/>
                            <a14:foregroundMark x1="61832" y1="50433" x2="49873" y2="66502"/>
                            <a14:foregroundMark x1="49873" y1="66502" x2="51781" y2="75031"/>
                            <a14:foregroundMark x1="51781" y1="75031" x2="58142" y2="80222"/>
                            <a14:foregroundMark x1="58142" y1="80222" x2="73537" y2="83807"/>
                            <a14:foregroundMark x1="73537" y1="83807" x2="80534" y2="74166"/>
                            <a14:foregroundMark x1="80534" y1="74166" x2="77354" y2="67120"/>
                            <a14:foregroundMark x1="77354" y1="67120" x2="53562" y2="53276"/>
                            <a14:foregroundMark x1="53562" y1="53276" x2="49237" y2="52905"/>
                            <a14:foregroundMark x1="41730" y1="72188" x2="33715" y2="77750"/>
                            <a14:foregroundMark x1="33715" y1="77750" x2="38295" y2="83807"/>
                            <a14:foregroundMark x1="38295" y1="83807" x2="45802" y2="86527"/>
                            <a14:foregroundMark x1="45802" y1="86527" x2="53944" y2="84549"/>
                            <a14:foregroundMark x1="53944" y1="84549" x2="50382" y2="77009"/>
                            <a14:foregroundMark x1="50382" y1="77009" x2="32952" y2="72930"/>
                            <a14:foregroundMark x1="55980" y1="61557" x2="49873" y2="67244"/>
                            <a14:foregroundMark x1="49873" y1="67244" x2="50382" y2="74784"/>
                            <a14:foregroundMark x1="50382" y1="74784" x2="56361" y2="80717"/>
                            <a14:foregroundMark x1="56361" y1="80717" x2="62595" y2="84178"/>
                            <a14:foregroundMark x1="62595" y1="84178" x2="69720" y2="81459"/>
                            <a14:foregroundMark x1="69720" y1="81459" x2="73410" y2="74413"/>
                            <a14:foregroundMark x1="73410" y1="74413" x2="73282" y2="67244"/>
                            <a14:foregroundMark x1="73282" y1="67244" x2="54453" y2="61928"/>
                            <a14:foregroundMark x1="96090" y1="16648" x2="97328" y2="17923"/>
                            <a14:foregroundMark x1="90967" y1="11372" x2="92617" y2="13072"/>
                            <a14:foregroundMark x1="97328" y1="17923" x2="99109" y2="52287"/>
                            <a14:foregroundMark x1="92747" y1="48915" x2="92112" y2="48578"/>
                            <a14:foregroundMark x1="99109" y1="52287" x2="97075" y2="51209"/>
                            <a14:foregroundMark x1="92112" y1="48578" x2="86387" y2="43263"/>
                            <a14:foregroundMark x1="86387" y1="43263" x2="83461" y2="26576"/>
                            <a14:foregroundMark x1="83461" y1="26576" x2="84606" y2="18665"/>
                            <a14:foregroundMark x1="84606" y1="18665" x2="89186" y2="12485"/>
                            <a14:foregroundMark x1="89186" y1="12485" x2="92112" y2="11125"/>
                            <a14:foregroundMark x1="60433" y1="63782" x2="59415" y2="75525"/>
                            <a14:foregroundMark x1="59415" y1="75525" x2="66031" y2="71075"/>
                            <a14:foregroundMark x1="66031" y1="71075" x2="63104" y2="64153"/>
                            <a14:foregroundMark x1="63104" y1="64153" x2="59160" y2="64400"/>
                            <a14:foregroundMark x1="22392" y1="58838" x2="17176" y2="65389"/>
                            <a14:foregroundMark x1="17176" y1="65389" x2="16794" y2="75278"/>
                            <a14:foregroundMark x1="16794" y1="75278" x2="25445" y2="79357"/>
                            <a14:foregroundMark x1="25445" y1="79357" x2="31298" y2="75031"/>
                            <a14:foregroundMark x1="31298" y1="75031" x2="32697" y2="67738"/>
                            <a14:foregroundMark x1="32697" y1="67738" x2="27226" y2="61187"/>
                            <a14:foregroundMark x1="27226" y1="61187" x2="22010" y2="59209"/>
                            <a14:foregroundMark x1="44784" y1="14957" x2="31425" y2="13473"/>
                            <a14:foregroundMark x1="31425" y1="13473" x2="23791" y2="17676"/>
                            <a14:foregroundMark x1="23791" y1="17676" x2="17812" y2="35352"/>
                            <a14:foregroundMark x1="17812" y1="35352" x2="29262" y2="45983"/>
                            <a14:foregroundMark x1="29262" y1="45983" x2="38422" y2="50062"/>
                            <a14:foregroundMark x1="38422" y1="50062" x2="45929" y2="50803"/>
                            <a14:foregroundMark x1="45929" y1="50803" x2="61832" y2="44499"/>
                            <a14:foregroundMark x1="61832" y1="44499" x2="67557" y2="39308"/>
                            <a14:foregroundMark x1="67557" y1="39308" x2="68448" y2="32262"/>
                            <a14:foregroundMark x1="68448" y1="32262" x2="48855" y2="15946"/>
                            <a14:foregroundMark x1="48855" y1="15946" x2="44911" y2="14957"/>
                            <a14:foregroundMark x1="42748" y1="16316" x2="32061" y2="15575"/>
                            <a14:foregroundMark x1="32061" y1="15575" x2="24809" y2="19901"/>
                            <a14:foregroundMark x1="24809" y1="19901" x2="31679" y2="26576"/>
                            <a14:foregroundMark x1="31679" y1="26576" x2="51145" y2="27936"/>
                            <a14:foregroundMark x1="51145" y1="27936" x2="53181" y2="21137"/>
                            <a14:foregroundMark x1="53181" y1="21137" x2="39949" y2="15575"/>
                            <a14:foregroundMark x1="24173" y1="25340" x2="25445" y2="33498"/>
                            <a14:foregroundMark x1="25445" y1="33498" x2="33969" y2="36588"/>
                            <a14:foregroundMark x1="33969" y1="36588" x2="54453" y2="37454"/>
                            <a14:foregroundMark x1="54453" y1="37454" x2="59669" y2="32386"/>
                            <a14:foregroundMark x1="59669" y1="32386" x2="51908" y2="23609"/>
                            <a14:foregroundMark x1="51908" y1="23609" x2="41476" y2="23115"/>
                            <a14:foregroundMark x1="41476" y1="23115" x2="27226" y2="28554"/>
                            <a14:foregroundMark x1="27226" y1="28554" x2="23664" y2="27936"/>
                            <a14:foregroundMark x1="33969" y1="24845" x2="28244" y2="31397"/>
                            <a14:foregroundMark x1="28244" y1="31397" x2="35242" y2="38443"/>
                            <a14:foregroundMark x1="35242" y1="38443" x2="35878" y2="27812"/>
                            <a14:foregroundMark x1="35878" y1="27812" x2="31934" y2="24227"/>
                            <a14:foregroundMark x1="47328" y1="27194" x2="44911" y2="34734"/>
                            <a14:foregroundMark x1="44911" y1="34734" x2="50891" y2="38813"/>
                            <a14:foregroundMark x1="50891" y1="38813" x2="56107" y2="34116"/>
                            <a14:foregroundMark x1="56107" y1="34116" x2="52163" y2="27441"/>
                            <a14:foregroundMark x1="52163" y1="27441" x2="47201" y2="27194"/>
                            <a14:foregroundMark x1="23919" y1="53770" x2="24046" y2="70334"/>
                            <a14:foregroundMark x1="24046" y1="70334" x2="26718" y2="66378"/>
                            <a14:foregroundMark x1="62850" y1="71693" x2="63995" y2="79604"/>
                            <a14:foregroundMark x1="63995" y1="79604" x2="69084" y2="86897"/>
                            <a14:foregroundMark x1="69084" y1="86897" x2="76209" y2="91595"/>
                            <a14:foregroundMark x1="76209" y1="91595" x2="85878" y2="89864"/>
                            <a14:foregroundMark x1="85878" y1="89864" x2="90331" y2="83560"/>
                            <a14:foregroundMark x1="90331" y1="83560" x2="91858" y2="76267"/>
                            <a14:foregroundMark x1="91858" y1="76267" x2="90840" y2="68727"/>
                            <a14:foregroundMark x1="90840" y1="68727" x2="84097" y2="65019"/>
                            <a14:foregroundMark x1="84097" y1="65019" x2="60560" y2="72435"/>
                            <a14:foregroundMark x1="39822" y1="27565" x2="41603" y2="34858"/>
                            <a14:foregroundMark x1="41603" y1="34858" x2="48346" y2="39679"/>
                            <a14:foregroundMark x1="48346" y1="39679" x2="57761" y2="36341"/>
                            <a14:foregroundMark x1="57761" y1="36341" x2="53308" y2="30161"/>
                            <a14:foregroundMark x1="53308" y1="30161" x2="37532" y2="28554"/>
                            <a14:foregroundMark x1="37532" y1="28554" x2="37532" y2="28554"/>
                            <a14:foregroundMark x1="23317" y1="10493" x2="16158" y2="10383"/>
                            <a14:foregroundMark x1="16158" y1="10383" x2="8651" y2="13226"/>
                            <a14:foregroundMark x1="8651" y1="13226" x2="7888" y2="22250"/>
                            <a14:foregroundMark x1="7888" y1="22250" x2="9542" y2="30408"/>
                            <a14:foregroundMark x1="9542" y1="30408" x2="17048" y2="25958"/>
                            <a14:foregroundMark x1="17048" y1="25958" x2="19720" y2="11743"/>
                            <a14:foregroundMark x1="19720" y1="11743" x2="19084" y2="10136"/>
                            <a14:foregroundMark x1="23692" y1="8629" x2="28244" y2="12855"/>
                            <a14:foregroundMark x1="28244" y1="12855" x2="23088" y2="9549"/>
                            <a14:foregroundMark x1="31934" y1="9518" x2="26081" y2="9518"/>
                            <a14:foregroundMark x1="17430" y1="8405" x2="26081" y2="8405"/>
                            <a14:backgroundMark x1="20483" y1="4326" x2="22495" y2="6632"/>
                            <a14:backgroundMark x1="21965" y1="6632" x2="20102" y2="4821"/>
                            <a14:backgroundMark x1="19593" y1="6180" x2="19709" y2="6632"/>
                            <a14:backgroundMark x1="23919" y1="6551" x2="23282" y2="6551"/>
                            <a14:backgroundMark x1="28433" y1="7744" x2="25700" y2="4203"/>
                            <a14:backgroundMark x1="25700" y1="4203" x2="19510" y2="6632"/>
                            <a14:backgroundMark x1="21501" y1="6428" x2="21501" y2="6428"/>
                            <a14:backgroundMark x1="64377" y1="94067" x2="88931" y2="94314"/>
                            <a14:backgroundMark x1="95420" y1="82324" x2="95165" y2="88133"/>
                            <a14:backgroundMark x1="84351" y1="93943" x2="90967" y2="93943"/>
                            <a14:backgroundMark x1="94656" y1="9518" x2="94911" y2="16687"/>
                            <a14:backgroundMark x1="94911" y1="16687" x2="95038" y2="16811"/>
                            <a14:backgroundMark x1="94911" y1="48578" x2="94911" y2="52534"/>
                          </a14:backgroundRemoval>
                        </a14:imgEffect>
                      </a14:imgLayer>
                    </a14:imgProps>
                  </a:ext>
                </a:extLst>
              </a:blip>
              <a:stretch>
                <a:fillRect/>
              </a:stretch>
            </p:blipFill>
            <p:spPr>
              <a:xfrm>
                <a:off x="2746498" y="6048911"/>
                <a:ext cx="444941" cy="479789"/>
              </a:xfrm>
              <a:prstGeom prst="rect">
                <a:avLst/>
              </a:prstGeom>
              <a:effectLst>
                <a:outerShdw blurRad="50800" dist="38100" dir="8100000" algn="tr" rotWithShape="0">
                  <a:prstClr val="black">
                    <a:alpha val="40000"/>
                  </a:prstClr>
                </a:outerShdw>
              </a:effectLst>
            </p:spPr>
          </p:pic>
          <p:pic>
            <p:nvPicPr>
              <p:cNvPr id="30" name="Picture 4" descr="Oracle Academy invita a estudiantes de Latinoamérica y Caribe a ...">
                <a:extLst>
                  <a:ext uri="{FF2B5EF4-FFF2-40B4-BE49-F238E27FC236}">
                    <a16:creationId xmlns:a16="http://schemas.microsoft.com/office/drawing/2014/main" id="{0B2293AF-A231-40DD-A984-CDA9710CC2A7}"/>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90162" y="6081783"/>
                <a:ext cx="1034444" cy="401766"/>
              </a:xfrm>
              <a:prstGeom prst="rect">
                <a:avLst/>
              </a:prstGeom>
              <a:noFill/>
              <a:extLst>
                <a:ext uri="{909E8E84-426E-40DD-AFC4-6F175D3DCCD1}">
                  <a14:hiddenFill xmlns:a14="http://schemas.microsoft.com/office/drawing/2010/main">
                    <a:solidFill>
                      <a:srgbClr val="FFFFFF"/>
                    </a:solidFill>
                  </a14:hiddenFill>
                </a:ext>
              </a:extLst>
            </p:spPr>
          </p:pic>
          <p:pic>
            <p:nvPicPr>
              <p:cNvPr id="31" name="Imagen 30" descr="Imagen que contiene reloj, dibujo, señal&#10;&#10;Descripción generada automáticamente">
                <a:extLst>
                  <a:ext uri="{FF2B5EF4-FFF2-40B4-BE49-F238E27FC236}">
                    <a16:creationId xmlns:a16="http://schemas.microsoft.com/office/drawing/2014/main" id="{BAC4C0CD-6082-4A85-A19C-CCBDA6A18A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31096" y="6069252"/>
                <a:ext cx="476039" cy="485295"/>
              </a:xfrm>
              <a:prstGeom prst="rect">
                <a:avLst/>
              </a:prstGeom>
            </p:spPr>
          </p:pic>
        </p:grpSp>
        <p:sp>
          <p:nvSpPr>
            <p:cNvPr id="26" name="Elipse 25">
              <a:extLst>
                <a:ext uri="{FF2B5EF4-FFF2-40B4-BE49-F238E27FC236}">
                  <a16:creationId xmlns:a16="http://schemas.microsoft.com/office/drawing/2014/main" id="{48EE7398-450A-47D8-9272-04EE5BFA2A62}"/>
                </a:ext>
              </a:extLst>
            </p:cNvPr>
            <p:cNvSpPr/>
            <p:nvPr/>
          </p:nvSpPr>
          <p:spPr>
            <a:xfrm>
              <a:off x="10707028" y="5889171"/>
              <a:ext cx="1474086" cy="993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dirty="0"/>
            </a:p>
          </p:txBody>
        </p:sp>
        <p:pic>
          <p:nvPicPr>
            <p:cNvPr id="27" name="Marcador de contenido 3">
              <a:extLst>
                <a:ext uri="{FF2B5EF4-FFF2-40B4-BE49-F238E27FC236}">
                  <a16:creationId xmlns:a16="http://schemas.microsoft.com/office/drawing/2014/main" id="{29849FEF-B426-4AB8-86C4-D8B37FBD736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07028" y="6048178"/>
              <a:ext cx="1437589" cy="804636"/>
            </a:xfrm>
            <a:prstGeom prst="rect">
              <a:avLst/>
            </a:prstGeom>
          </p:spPr>
        </p:pic>
      </p:grpSp>
    </p:spTree>
    <p:extLst>
      <p:ext uri="{BB962C8B-B14F-4D97-AF65-F5344CB8AC3E}">
        <p14:creationId xmlns:p14="http://schemas.microsoft.com/office/powerpoint/2010/main" val="2202430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23ADD6-8EE9-41BF-84C9-EE1D00D7F6D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HN"/>
          </a:p>
        </p:txBody>
      </p:sp>
      <p:sp>
        <p:nvSpPr>
          <p:cNvPr id="3" name="Marcador de posición de imagen 2">
            <a:extLst>
              <a:ext uri="{FF2B5EF4-FFF2-40B4-BE49-F238E27FC236}">
                <a16:creationId xmlns:a16="http://schemas.microsoft.com/office/drawing/2014/main" id="{7B4F6D69-E1BE-4145-81D2-9662A65AAF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HN"/>
          </a:p>
        </p:txBody>
      </p:sp>
      <p:sp>
        <p:nvSpPr>
          <p:cNvPr id="4" name="Marcador de texto 3">
            <a:extLst>
              <a:ext uri="{FF2B5EF4-FFF2-40B4-BE49-F238E27FC236}">
                <a16:creationId xmlns:a16="http://schemas.microsoft.com/office/drawing/2014/main" id="{2BE60B49-5296-4AE2-A67C-10EE18E83E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17" name="Marcador de fecha 3">
            <a:extLst>
              <a:ext uri="{FF2B5EF4-FFF2-40B4-BE49-F238E27FC236}">
                <a16:creationId xmlns:a16="http://schemas.microsoft.com/office/drawing/2014/main" id="{411F6ADF-FE68-40A1-AA15-F0DE085D7E00}"/>
              </a:ext>
            </a:extLst>
          </p:cNvPr>
          <p:cNvSpPr>
            <a:spLocks noGrp="1"/>
          </p:cNvSpPr>
          <p:nvPr>
            <p:ph type="dt" sz="half" idx="10"/>
          </p:nvPr>
        </p:nvSpPr>
        <p:spPr>
          <a:xfrm>
            <a:off x="54956" y="6486981"/>
            <a:ext cx="2743200" cy="365125"/>
          </a:xfrm>
        </p:spPr>
        <p:txBody>
          <a:bodyPr/>
          <a:lstStyle/>
          <a:p>
            <a:fld id="{8E9FD4B3-9B5C-4A25-AB09-89FAFAC24E2A}" type="datetimeFigureOut">
              <a:rPr lang="es-HN" smtClean="0"/>
              <a:t>12/1/2022</a:t>
            </a:fld>
            <a:endParaRPr lang="es-HN"/>
          </a:p>
        </p:txBody>
      </p:sp>
      <p:sp>
        <p:nvSpPr>
          <p:cNvPr id="18" name="Marcador de pie de página 4">
            <a:extLst>
              <a:ext uri="{FF2B5EF4-FFF2-40B4-BE49-F238E27FC236}">
                <a16:creationId xmlns:a16="http://schemas.microsoft.com/office/drawing/2014/main" id="{3BE1D4A0-05AF-4E78-A4C9-DBF308BFC0BC}"/>
              </a:ext>
            </a:extLst>
          </p:cNvPr>
          <p:cNvSpPr>
            <a:spLocks noGrp="1"/>
          </p:cNvSpPr>
          <p:nvPr>
            <p:ph type="ftr" sz="quarter" idx="11"/>
          </p:nvPr>
        </p:nvSpPr>
        <p:spPr>
          <a:xfrm>
            <a:off x="3211288" y="6486981"/>
            <a:ext cx="4114800" cy="365125"/>
          </a:xfrm>
        </p:spPr>
        <p:txBody>
          <a:bodyPr/>
          <a:lstStyle/>
          <a:p>
            <a:endParaRPr lang="es-HN"/>
          </a:p>
        </p:txBody>
      </p:sp>
      <p:sp>
        <p:nvSpPr>
          <p:cNvPr id="19" name="Marcador de número de diapositiva 5">
            <a:extLst>
              <a:ext uri="{FF2B5EF4-FFF2-40B4-BE49-F238E27FC236}">
                <a16:creationId xmlns:a16="http://schemas.microsoft.com/office/drawing/2014/main" id="{8DC33352-5EA3-465F-B312-D8AD12410B47}"/>
              </a:ext>
            </a:extLst>
          </p:cNvPr>
          <p:cNvSpPr>
            <a:spLocks noGrp="1"/>
          </p:cNvSpPr>
          <p:nvPr>
            <p:ph type="sldNum" sz="quarter" idx="12"/>
          </p:nvPr>
        </p:nvSpPr>
        <p:spPr>
          <a:xfrm>
            <a:off x="7783288" y="6486981"/>
            <a:ext cx="1872341" cy="365125"/>
          </a:xfrm>
        </p:spPr>
        <p:txBody>
          <a:bodyPr/>
          <a:lstStyle/>
          <a:p>
            <a:fld id="{ECC26A84-6AE1-49CD-B8F2-A58BDF6C63D6}" type="slidenum">
              <a:rPr lang="es-HN" smtClean="0"/>
              <a:t>‹Nº›</a:t>
            </a:fld>
            <a:endParaRPr lang="es-HN"/>
          </a:p>
        </p:txBody>
      </p:sp>
      <p:grpSp>
        <p:nvGrpSpPr>
          <p:cNvPr id="16" name="Grupo 15">
            <a:extLst>
              <a:ext uri="{FF2B5EF4-FFF2-40B4-BE49-F238E27FC236}">
                <a16:creationId xmlns:a16="http://schemas.microsoft.com/office/drawing/2014/main" id="{5DA40BAA-209B-44BC-840B-F966B2A6D1D0}"/>
              </a:ext>
            </a:extLst>
          </p:cNvPr>
          <p:cNvGrpSpPr/>
          <p:nvPr/>
        </p:nvGrpSpPr>
        <p:grpSpPr>
          <a:xfrm>
            <a:off x="0" y="5186"/>
            <a:ext cx="12229172" cy="6877193"/>
            <a:chOff x="0" y="5186"/>
            <a:chExt cx="12229172" cy="6877193"/>
          </a:xfrm>
        </p:grpSpPr>
        <p:grpSp>
          <p:nvGrpSpPr>
            <p:cNvPr id="25" name="Grupo 24">
              <a:extLst>
                <a:ext uri="{FF2B5EF4-FFF2-40B4-BE49-F238E27FC236}">
                  <a16:creationId xmlns:a16="http://schemas.microsoft.com/office/drawing/2014/main" id="{179A9934-DEA6-4A63-BA87-736E4A0D5624}"/>
                </a:ext>
              </a:extLst>
            </p:cNvPr>
            <p:cNvGrpSpPr/>
            <p:nvPr/>
          </p:nvGrpSpPr>
          <p:grpSpPr>
            <a:xfrm>
              <a:off x="0" y="5186"/>
              <a:ext cx="12229172" cy="6852814"/>
              <a:chOff x="0" y="5186"/>
              <a:chExt cx="12229172" cy="6852814"/>
            </a:xfrm>
          </p:grpSpPr>
          <p:grpSp>
            <p:nvGrpSpPr>
              <p:cNvPr id="28" name="Grupo 27">
                <a:extLst>
                  <a:ext uri="{FF2B5EF4-FFF2-40B4-BE49-F238E27FC236}">
                    <a16:creationId xmlns:a16="http://schemas.microsoft.com/office/drawing/2014/main" id="{FAD215C8-A716-4C36-B106-F14BC299EBF0}"/>
                  </a:ext>
                </a:extLst>
              </p:cNvPr>
              <p:cNvGrpSpPr/>
              <p:nvPr/>
            </p:nvGrpSpPr>
            <p:grpSpPr>
              <a:xfrm>
                <a:off x="0" y="5186"/>
                <a:ext cx="12229172" cy="6852814"/>
                <a:chOff x="0" y="5186"/>
                <a:chExt cx="12229172" cy="6852814"/>
              </a:xfrm>
            </p:grpSpPr>
            <p:pic>
              <p:nvPicPr>
                <p:cNvPr id="32" name="Marcador de contenido 3">
                  <a:extLst>
                    <a:ext uri="{FF2B5EF4-FFF2-40B4-BE49-F238E27FC236}">
                      <a16:creationId xmlns:a16="http://schemas.microsoft.com/office/drawing/2014/main" id="{300B5407-344F-464D-BF55-2D753D95C6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186"/>
                  <a:ext cx="12229172" cy="6852814"/>
                </a:xfrm>
                <a:prstGeom prst="rect">
                  <a:avLst/>
                </a:prstGeom>
              </p:spPr>
            </p:pic>
            <p:pic>
              <p:nvPicPr>
                <p:cNvPr id="33" name="Picture 4" descr="Harvard Business Publishing, HD Png Download , Transparent Png ...">
                  <a:extLst>
                    <a:ext uri="{FF2B5EF4-FFF2-40B4-BE49-F238E27FC236}">
                      <a16:creationId xmlns:a16="http://schemas.microsoft.com/office/drawing/2014/main" id="{28C61A8D-996F-4037-8F13-DB3A4F6F5841}"/>
                    </a:ext>
                  </a:extLst>
                </p:cNvPr>
                <p:cNvPicPr>
                  <a:picLocks noChangeAspect="1" noChangeArrowheads="1"/>
                </p:cNvPicPr>
                <p:nvPr/>
              </p:nvPicPr>
              <p:blipFill>
                <a:blip r:embed="rId3"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176301" y="6069252"/>
                  <a:ext cx="866598" cy="485295"/>
                </a:xfrm>
                <a:prstGeom prst="rect">
                  <a:avLst/>
                </a:prstGeom>
                <a:ln>
                  <a:noFill/>
                </a:ln>
                <a:effectLst>
                  <a:glow rad="101600">
                    <a:schemeClr val="bg1">
                      <a:alpha val="40000"/>
                    </a:schemeClr>
                  </a:glow>
                  <a:outerShdw blurRad="50800" dist="38100" dir="5400000" algn="t" rotWithShape="0">
                    <a:schemeClr val="bg1">
                      <a:alpha val="40000"/>
                    </a:schemeClr>
                  </a:outerShdw>
                </a:effectLst>
                <a:extLst>
                  <a:ext uri="{909E8E84-426E-40DD-AFC4-6F175D3DCCD1}">
                    <a14:hiddenFill xmlns:a14="http://schemas.microsoft.com/office/drawing/2010/main">
                      <a:solidFill>
                        <a:srgbClr val="FFFFFF"/>
                      </a:solidFill>
                    </a14:hiddenFill>
                  </a:ext>
                </a:extLst>
              </p:spPr>
            </p:pic>
          </p:grpSp>
          <p:pic>
            <p:nvPicPr>
              <p:cNvPr id="29" name="Imagen 28">
                <a:extLst>
                  <a:ext uri="{FF2B5EF4-FFF2-40B4-BE49-F238E27FC236}">
                    <a16:creationId xmlns:a16="http://schemas.microsoft.com/office/drawing/2014/main" id="{9664E787-A451-45A7-834D-E98AFC14F43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439" b="92460" l="9542" r="92112">
                            <a14:foregroundMark x1="33079" y1="13350" x2="24555" y2="16687"/>
                            <a14:foregroundMark x1="24555" y1="16687" x2="16539" y2="24598"/>
                            <a14:foregroundMark x1="16539" y1="24598" x2="18321" y2="37083"/>
                            <a14:foregroundMark x1="18321" y1="37083" x2="25318" y2="44747"/>
                            <a14:foregroundMark x1="25318" y1="44747" x2="47328" y2="42151"/>
                            <a14:foregroundMark x1="47328" y1="42151" x2="56361" y2="38443"/>
                            <a14:foregroundMark x1="56361" y1="38443" x2="58397" y2="29913"/>
                            <a14:foregroundMark x1="58397" y1="29913" x2="44148" y2="17058"/>
                            <a14:foregroundMark x1="44148" y1="17058" x2="30325" y2="10083"/>
                            <a14:foregroundMark x1="20395" y1="10055" x2="19975" y2="12732"/>
                            <a14:foregroundMark x1="19975" y1="12732" x2="20738" y2="17305"/>
                            <a14:foregroundMark x1="84097" y1="18912" x2="85115" y2="41904"/>
                            <a14:foregroundMark x1="85115" y1="41904" x2="80407" y2="70334"/>
                            <a14:foregroundMark x1="80407" y1="70334" x2="74936" y2="78616"/>
                            <a14:foregroundMark x1="74936" y1="78616" x2="59288" y2="83560"/>
                            <a14:foregroundMark x1="59288" y1="83560" x2="51654" y2="78492"/>
                            <a14:foregroundMark x1="51654" y1="78492" x2="47964" y2="70334"/>
                            <a14:foregroundMark x1="47964" y1="70334" x2="50509" y2="56489"/>
                            <a14:foregroundMark x1="50509" y1="56489" x2="60560" y2="41904"/>
                            <a14:foregroundMark x1="60560" y1="41904" x2="75954" y2="30655"/>
                            <a14:foregroundMark x1="75954" y1="30655" x2="85242" y2="26576"/>
                            <a14:foregroundMark x1="88677" y1="9147" x2="92566" y2="11620"/>
                            <a14:foregroundMark x1="96696" y1="16628" x2="98092" y2="20766"/>
                            <a14:foregroundMark x1="96817" y1="52534" x2="95621" y2="82332"/>
                            <a14:foregroundMark x1="98092" y1="20766" x2="96976" y2="48578"/>
                            <a14:foregroundMark x1="94160" y1="88092" x2="92875" y2="91718"/>
                            <a14:foregroundMark x1="92875" y1="91718" x2="91480" y2="92170"/>
                            <a14:foregroundMark x1="65310" y1="92652" x2="46565" y2="91347"/>
                            <a14:foregroundMark x1="46565" y1="91347" x2="38931" y2="92707"/>
                            <a14:foregroundMark x1="38931" y1="92707" x2="30534" y2="87639"/>
                            <a14:foregroundMark x1="30534" y1="87639" x2="35115" y2="74907"/>
                            <a14:foregroundMark x1="35115" y1="74907" x2="71501" y2="47219"/>
                            <a14:foregroundMark x1="71501" y1="47219" x2="76336" y2="39926"/>
                            <a14:foregroundMark x1="76336" y1="39926" x2="86005" y2="13103"/>
                            <a14:foregroundMark x1="86005" y1="13103" x2="88931" y2="9765"/>
                            <a14:foregroundMark x1="63359" y1="46106" x2="49109" y2="61928"/>
                            <a14:foregroundMark x1="49109" y1="61928" x2="46947" y2="68727"/>
                            <a14:foregroundMark x1="46947" y1="68727" x2="51908" y2="77627"/>
                            <a14:foregroundMark x1="51908" y1="77627" x2="58779" y2="81706"/>
                            <a14:foregroundMark x1="58779" y1="81706" x2="67557" y2="82818"/>
                            <a14:foregroundMark x1="67557" y1="82818" x2="74936" y2="80593"/>
                            <a14:foregroundMark x1="74936" y1="80593" x2="76718" y2="71817"/>
                            <a14:foregroundMark x1="76718" y1="71817" x2="73410" y2="54883"/>
                            <a14:foregroundMark x1="73410" y1="54883" x2="67939" y2="47837"/>
                            <a14:foregroundMark x1="67939" y1="47837" x2="56489" y2="46848"/>
                            <a14:foregroundMark x1="61832" y1="50433" x2="49873" y2="66502"/>
                            <a14:foregroundMark x1="49873" y1="66502" x2="51781" y2="75031"/>
                            <a14:foregroundMark x1="51781" y1="75031" x2="58142" y2="80222"/>
                            <a14:foregroundMark x1="58142" y1="80222" x2="73537" y2="83807"/>
                            <a14:foregroundMark x1="73537" y1="83807" x2="80534" y2="74166"/>
                            <a14:foregroundMark x1="80534" y1="74166" x2="77354" y2="67120"/>
                            <a14:foregroundMark x1="77354" y1="67120" x2="53562" y2="53276"/>
                            <a14:foregroundMark x1="53562" y1="53276" x2="49237" y2="52905"/>
                            <a14:foregroundMark x1="41730" y1="72188" x2="33715" y2="77750"/>
                            <a14:foregroundMark x1="33715" y1="77750" x2="38295" y2="83807"/>
                            <a14:foregroundMark x1="38295" y1="83807" x2="45802" y2="86527"/>
                            <a14:foregroundMark x1="45802" y1="86527" x2="53944" y2="84549"/>
                            <a14:foregroundMark x1="53944" y1="84549" x2="50382" y2="77009"/>
                            <a14:foregroundMark x1="50382" y1="77009" x2="32952" y2="72930"/>
                            <a14:foregroundMark x1="55980" y1="61557" x2="49873" y2="67244"/>
                            <a14:foregroundMark x1="49873" y1="67244" x2="50382" y2="74784"/>
                            <a14:foregroundMark x1="50382" y1="74784" x2="56361" y2="80717"/>
                            <a14:foregroundMark x1="56361" y1="80717" x2="62595" y2="84178"/>
                            <a14:foregroundMark x1="62595" y1="84178" x2="69720" y2="81459"/>
                            <a14:foregroundMark x1="69720" y1="81459" x2="73410" y2="74413"/>
                            <a14:foregroundMark x1="73410" y1="74413" x2="73282" y2="67244"/>
                            <a14:foregroundMark x1="73282" y1="67244" x2="54453" y2="61928"/>
                            <a14:foregroundMark x1="96090" y1="16648" x2="97328" y2="17923"/>
                            <a14:foregroundMark x1="90967" y1="11372" x2="92617" y2="13072"/>
                            <a14:foregroundMark x1="97328" y1="17923" x2="99109" y2="52287"/>
                            <a14:foregroundMark x1="92747" y1="48915" x2="92112" y2="48578"/>
                            <a14:foregroundMark x1="99109" y1="52287" x2="97075" y2="51209"/>
                            <a14:foregroundMark x1="92112" y1="48578" x2="86387" y2="43263"/>
                            <a14:foregroundMark x1="86387" y1="43263" x2="83461" y2="26576"/>
                            <a14:foregroundMark x1="83461" y1="26576" x2="84606" y2="18665"/>
                            <a14:foregroundMark x1="84606" y1="18665" x2="89186" y2="12485"/>
                            <a14:foregroundMark x1="89186" y1="12485" x2="92112" y2="11125"/>
                            <a14:foregroundMark x1="60433" y1="63782" x2="59415" y2="75525"/>
                            <a14:foregroundMark x1="59415" y1="75525" x2="66031" y2="71075"/>
                            <a14:foregroundMark x1="66031" y1="71075" x2="63104" y2="64153"/>
                            <a14:foregroundMark x1="63104" y1="64153" x2="59160" y2="64400"/>
                            <a14:foregroundMark x1="22392" y1="58838" x2="17176" y2="65389"/>
                            <a14:foregroundMark x1="17176" y1="65389" x2="16794" y2="75278"/>
                            <a14:foregroundMark x1="16794" y1="75278" x2="25445" y2="79357"/>
                            <a14:foregroundMark x1="25445" y1="79357" x2="31298" y2="75031"/>
                            <a14:foregroundMark x1="31298" y1="75031" x2="32697" y2="67738"/>
                            <a14:foregroundMark x1="32697" y1="67738" x2="27226" y2="61187"/>
                            <a14:foregroundMark x1="27226" y1="61187" x2="22010" y2="59209"/>
                            <a14:foregroundMark x1="44784" y1="14957" x2="31425" y2="13473"/>
                            <a14:foregroundMark x1="31425" y1="13473" x2="23791" y2="17676"/>
                            <a14:foregroundMark x1="23791" y1="17676" x2="17812" y2="35352"/>
                            <a14:foregroundMark x1="17812" y1="35352" x2="29262" y2="45983"/>
                            <a14:foregroundMark x1="29262" y1="45983" x2="38422" y2="50062"/>
                            <a14:foregroundMark x1="38422" y1="50062" x2="45929" y2="50803"/>
                            <a14:foregroundMark x1="45929" y1="50803" x2="61832" y2="44499"/>
                            <a14:foregroundMark x1="61832" y1="44499" x2="67557" y2="39308"/>
                            <a14:foregroundMark x1="67557" y1="39308" x2="68448" y2="32262"/>
                            <a14:foregroundMark x1="68448" y1="32262" x2="48855" y2="15946"/>
                            <a14:foregroundMark x1="48855" y1="15946" x2="44911" y2="14957"/>
                            <a14:foregroundMark x1="42748" y1="16316" x2="32061" y2="15575"/>
                            <a14:foregroundMark x1="32061" y1="15575" x2="24809" y2="19901"/>
                            <a14:foregroundMark x1="24809" y1="19901" x2="31679" y2="26576"/>
                            <a14:foregroundMark x1="31679" y1="26576" x2="51145" y2="27936"/>
                            <a14:foregroundMark x1="51145" y1="27936" x2="53181" y2="21137"/>
                            <a14:foregroundMark x1="53181" y1="21137" x2="39949" y2="15575"/>
                            <a14:foregroundMark x1="24173" y1="25340" x2="25445" y2="33498"/>
                            <a14:foregroundMark x1="25445" y1="33498" x2="33969" y2="36588"/>
                            <a14:foregroundMark x1="33969" y1="36588" x2="54453" y2="37454"/>
                            <a14:foregroundMark x1="54453" y1="37454" x2="59669" y2="32386"/>
                            <a14:foregroundMark x1="59669" y1="32386" x2="51908" y2="23609"/>
                            <a14:foregroundMark x1="51908" y1="23609" x2="41476" y2="23115"/>
                            <a14:foregroundMark x1="41476" y1="23115" x2="27226" y2="28554"/>
                            <a14:foregroundMark x1="27226" y1="28554" x2="23664" y2="27936"/>
                            <a14:foregroundMark x1="33969" y1="24845" x2="28244" y2="31397"/>
                            <a14:foregroundMark x1="28244" y1="31397" x2="35242" y2="38443"/>
                            <a14:foregroundMark x1="35242" y1="38443" x2="35878" y2="27812"/>
                            <a14:foregroundMark x1="35878" y1="27812" x2="31934" y2="24227"/>
                            <a14:foregroundMark x1="47328" y1="27194" x2="44911" y2="34734"/>
                            <a14:foregroundMark x1="44911" y1="34734" x2="50891" y2="38813"/>
                            <a14:foregroundMark x1="50891" y1="38813" x2="56107" y2="34116"/>
                            <a14:foregroundMark x1="56107" y1="34116" x2="52163" y2="27441"/>
                            <a14:foregroundMark x1="52163" y1="27441" x2="47201" y2="27194"/>
                            <a14:foregroundMark x1="23919" y1="53770" x2="24046" y2="70334"/>
                            <a14:foregroundMark x1="24046" y1="70334" x2="26718" y2="66378"/>
                            <a14:foregroundMark x1="62850" y1="71693" x2="63995" y2="79604"/>
                            <a14:foregroundMark x1="63995" y1="79604" x2="69084" y2="86897"/>
                            <a14:foregroundMark x1="69084" y1="86897" x2="76209" y2="91595"/>
                            <a14:foregroundMark x1="76209" y1="91595" x2="85878" y2="89864"/>
                            <a14:foregroundMark x1="85878" y1="89864" x2="90331" y2="83560"/>
                            <a14:foregroundMark x1="90331" y1="83560" x2="91858" y2="76267"/>
                            <a14:foregroundMark x1="91858" y1="76267" x2="90840" y2="68727"/>
                            <a14:foregroundMark x1="90840" y1="68727" x2="84097" y2="65019"/>
                            <a14:foregroundMark x1="84097" y1="65019" x2="60560" y2="72435"/>
                            <a14:foregroundMark x1="39822" y1="27565" x2="41603" y2="34858"/>
                            <a14:foregroundMark x1="41603" y1="34858" x2="48346" y2="39679"/>
                            <a14:foregroundMark x1="48346" y1="39679" x2="57761" y2="36341"/>
                            <a14:foregroundMark x1="57761" y1="36341" x2="53308" y2="30161"/>
                            <a14:foregroundMark x1="53308" y1="30161" x2="37532" y2="28554"/>
                            <a14:foregroundMark x1="37532" y1="28554" x2="37532" y2="28554"/>
                            <a14:foregroundMark x1="23317" y1="10493" x2="16158" y2="10383"/>
                            <a14:foregroundMark x1="16158" y1="10383" x2="8651" y2="13226"/>
                            <a14:foregroundMark x1="8651" y1="13226" x2="7888" y2="22250"/>
                            <a14:foregroundMark x1="7888" y1="22250" x2="9542" y2="30408"/>
                            <a14:foregroundMark x1="9542" y1="30408" x2="17048" y2="25958"/>
                            <a14:foregroundMark x1="17048" y1="25958" x2="19720" y2="11743"/>
                            <a14:foregroundMark x1="19720" y1="11743" x2="19084" y2="10136"/>
                            <a14:foregroundMark x1="23692" y1="8629" x2="28244" y2="12855"/>
                            <a14:foregroundMark x1="28244" y1="12855" x2="23088" y2="9549"/>
                            <a14:foregroundMark x1="31934" y1="9518" x2="26081" y2="9518"/>
                            <a14:foregroundMark x1="17430" y1="8405" x2="26081" y2="8405"/>
                            <a14:backgroundMark x1="20483" y1="4326" x2="22495" y2="6632"/>
                            <a14:backgroundMark x1="21965" y1="6632" x2="20102" y2="4821"/>
                            <a14:backgroundMark x1="19593" y1="6180" x2="19709" y2="6632"/>
                            <a14:backgroundMark x1="23919" y1="6551" x2="23282" y2="6551"/>
                            <a14:backgroundMark x1="28433" y1="7744" x2="25700" y2="4203"/>
                            <a14:backgroundMark x1="25700" y1="4203" x2="19510" y2="6632"/>
                            <a14:backgroundMark x1="21501" y1="6428" x2="21501" y2="6428"/>
                            <a14:backgroundMark x1="64377" y1="94067" x2="88931" y2="94314"/>
                            <a14:backgroundMark x1="95420" y1="82324" x2="95165" y2="88133"/>
                            <a14:backgroundMark x1="84351" y1="93943" x2="90967" y2="93943"/>
                            <a14:backgroundMark x1="94656" y1="9518" x2="94911" y2="16687"/>
                            <a14:backgroundMark x1="94911" y1="16687" x2="95038" y2="16811"/>
                            <a14:backgroundMark x1="94911" y1="48578" x2="94911" y2="52534"/>
                          </a14:backgroundRemoval>
                        </a14:imgEffect>
                      </a14:imgLayer>
                    </a14:imgProps>
                  </a:ext>
                </a:extLst>
              </a:blip>
              <a:stretch>
                <a:fillRect/>
              </a:stretch>
            </p:blipFill>
            <p:spPr>
              <a:xfrm>
                <a:off x="2746498" y="6048911"/>
                <a:ext cx="444941" cy="479789"/>
              </a:xfrm>
              <a:prstGeom prst="rect">
                <a:avLst/>
              </a:prstGeom>
              <a:effectLst>
                <a:outerShdw blurRad="50800" dist="38100" dir="8100000" algn="tr" rotWithShape="0">
                  <a:prstClr val="black">
                    <a:alpha val="40000"/>
                  </a:prstClr>
                </a:outerShdw>
              </a:effectLst>
            </p:spPr>
          </p:pic>
          <p:pic>
            <p:nvPicPr>
              <p:cNvPr id="30" name="Picture 4" descr="Oracle Academy invita a estudiantes de Latinoamérica y Caribe a ...">
                <a:extLst>
                  <a:ext uri="{FF2B5EF4-FFF2-40B4-BE49-F238E27FC236}">
                    <a16:creationId xmlns:a16="http://schemas.microsoft.com/office/drawing/2014/main" id="{371933BE-6A96-4A8F-9C4B-DA7E0BC06477}"/>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90162" y="6081783"/>
                <a:ext cx="1034444" cy="401766"/>
              </a:xfrm>
              <a:prstGeom prst="rect">
                <a:avLst/>
              </a:prstGeom>
              <a:noFill/>
              <a:extLst>
                <a:ext uri="{909E8E84-426E-40DD-AFC4-6F175D3DCCD1}">
                  <a14:hiddenFill xmlns:a14="http://schemas.microsoft.com/office/drawing/2010/main">
                    <a:solidFill>
                      <a:srgbClr val="FFFFFF"/>
                    </a:solidFill>
                  </a14:hiddenFill>
                </a:ext>
              </a:extLst>
            </p:spPr>
          </p:pic>
          <p:pic>
            <p:nvPicPr>
              <p:cNvPr id="31" name="Imagen 30" descr="Imagen que contiene reloj, dibujo, señal&#10;&#10;Descripción generada automáticamente">
                <a:extLst>
                  <a:ext uri="{FF2B5EF4-FFF2-40B4-BE49-F238E27FC236}">
                    <a16:creationId xmlns:a16="http://schemas.microsoft.com/office/drawing/2014/main" id="{59E75874-6066-4F6B-B2FE-D0A84FBAA7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31096" y="6069252"/>
                <a:ext cx="476039" cy="485295"/>
              </a:xfrm>
              <a:prstGeom prst="rect">
                <a:avLst/>
              </a:prstGeom>
            </p:spPr>
          </p:pic>
        </p:grpSp>
        <p:sp>
          <p:nvSpPr>
            <p:cNvPr id="26" name="Elipse 25">
              <a:extLst>
                <a:ext uri="{FF2B5EF4-FFF2-40B4-BE49-F238E27FC236}">
                  <a16:creationId xmlns:a16="http://schemas.microsoft.com/office/drawing/2014/main" id="{95C9EF67-9FC8-455F-9691-B328A3C05109}"/>
                </a:ext>
              </a:extLst>
            </p:cNvPr>
            <p:cNvSpPr/>
            <p:nvPr/>
          </p:nvSpPr>
          <p:spPr>
            <a:xfrm>
              <a:off x="10707028" y="5889171"/>
              <a:ext cx="1474086" cy="993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dirty="0"/>
            </a:p>
          </p:txBody>
        </p:sp>
        <p:pic>
          <p:nvPicPr>
            <p:cNvPr id="27" name="Marcador de contenido 3">
              <a:extLst>
                <a:ext uri="{FF2B5EF4-FFF2-40B4-BE49-F238E27FC236}">
                  <a16:creationId xmlns:a16="http://schemas.microsoft.com/office/drawing/2014/main" id="{8712A564-5D42-45F0-83F2-64AA6DD179E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07028" y="6048178"/>
              <a:ext cx="1437589" cy="804636"/>
            </a:xfrm>
            <a:prstGeom prst="rect">
              <a:avLst/>
            </a:prstGeom>
          </p:spPr>
        </p:pic>
      </p:grpSp>
    </p:spTree>
    <p:extLst>
      <p:ext uri="{BB962C8B-B14F-4D97-AF65-F5344CB8AC3E}">
        <p14:creationId xmlns:p14="http://schemas.microsoft.com/office/powerpoint/2010/main" val="1470962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342D6A7-7E54-47DC-99EB-CC4A421B15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HN"/>
          </a:p>
        </p:txBody>
      </p:sp>
      <p:sp>
        <p:nvSpPr>
          <p:cNvPr id="3" name="Marcador de texto 2">
            <a:extLst>
              <a:ext uri="{FF2B5EF4-FFF2-40B4-BE49-F238E27FC236}">
                <a16:creationId xmlns:a16="http://schemas.microsoft.com/office/drawing/2014/main" id="{689929F4-7B91-47FB-AB33-9AF09EDCA2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HN" dirty="0"/>
          </a:p>
        </p:txBody>
      </p:sp>
      <p:sp>
        <p:nvSpPr>
          <p:cNvPr id="4" name="Marcador de fecha 3">
            <a:extLst>
              <a:ext uri="{FF2B5EF4-FFF2-40B4-BE49-F238E27FC236}">
                <a16:creationId xmlns:a16="http://schemas.microsoft.com/office/drawing/2014/main" id="{B23A4BE9-E607-456D-B009-B57894DE0F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9FD4B3-9B5C-4A25-AB09-89FAFAC24E2A}" type="datetimeFigureOut">
              <a:rPr lang="es-HN" smtClean="0"/>
              <a:t>12/1/2022</a:t>
            </a:fld>
            <a:endParaRPr lang="es-HN"/>
          </a:p>
        </p:txBody>
      </p:sp>
      <p:sp>
        <p:nvSpPr>
          <p:cNvPr id="5" name="Marcador de pie de página 4">
            <a:extLst>
              <a:ext uri="{FF2B5EF4-FFF2-40B4-BE49-F238E27FC236}">
                <a16:creationId xmlns:a16="http://schemas.microsoft.com/office/drawing/2014/main" id="{955C68EA-FFEF-4434-B2DD-F1E7EA300C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HN"/>
          </a:p>
        </p:txBody>
      </p:sp>
      <p:sp>
        <p:nvSpPr>
          <p:cNvPr id="6" name="Marcador de número de diapositiva 5">
            <a:extLst>
              <a:ext uri="{FF2B5EF4-FFF2-40B4-BE49-F238E27FC236}">
                <a16:creationId xmlns:a16="http://schemas.microsoft.com/office/drawing/2014/main" id="{91A3A9B5-8677-44DB-895E-8A66D0AE8F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C26A84-6AE1-49CD-B8F2-A58BDF6C63D6}" type="slidenum">
              <a:rPr lang="es-HN" smtClean="0"/>
              <a:t>‹Nº›</a:t>
            </a:fld>
            <a:endParaRPr lang="es-HN"/>
          </a:p>
        </p:txBody>
      </p:sp>
    </p:spTree>
    <p:extLst>
      <p:ext uri="{BB962C8B-B14F-4D97-AF65-F5344CB8AC3E}">
        <p14:creationId xmlns:p14="http://schemas.microsoft.com/office/powerpoint/2010/main" val="101001533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H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247tecno.com/como-funciona-una-antena-parabolica/"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247tecno.com/perifericos-de-salida-ejemplos-caracteristicas/"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247tecno.com/que-son-las-telecomunicaciones/" TargetMode="External"/><Relationship Id="rId2" Type="http://schemas.openxmlformats.org/officeDocument/2006/relationships/hyperlink" Target="https://camber1redes.wordpress.com/introduccion-a-las-redes/" TargetMode="External"/><Relationship Id="rId1" Type="http://schemas.openxmlformats.org/officeDocument/2006/relationships/slideLayout" Target="../slideLayouts/slideLayout2.xml"/><Relationship Id="rId6" Type="http://schemas.openxmlformats.org/officeDocument/2006/relationships/hyperlink" Target="https://www.youtube.com/watch?v=6gL_ruFfPR0&amp;feature=youtu.be" TargetMode="External"/><Relationship Id="rId5" Type="http://schemas.openxmlformats.org/officeDocument/2006/relationships/hyperlink" Target="http://kardaycemiye-hardware-ipd.blogspot.com/p/dispositivo-de-comunicacion.html" TargetMode="External"/><Relationship Id="rId4" Type="http://schemas.openxmlformats.org/officeDocument/2006/relationships/hyperlink" Target="http://www.webscolar.com/hardware-de-comunicacion"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61826" y="651641"/>
            <a:ext cx="8689976" cy="1749970"/>
          </a:xfrm>
        </p:spPr>
        <p:txBody>
          <a:bodyPr/>
          <a:lstStyle/>
          <a:p>
            <a:r>
              <a:rPr lang="en-US" b="1" dirty="0"/>
              <a:t>INTROD. A LA INFORMATICA</a:t>
            </a:r>
            <a:endParaRPr lang="es-HN" dirty="0"/>
          </a:p>
        </p:txBody>
      </p:sp>
      <p:sp>
        <p:nvSpPr>
          <p:cNvPr id="3" name="Subtítulo 2"/>
          <p:cNvSpPr>
            <a:spLocks noGrp="1"/>
          </p:cNvSpPr>
          <p:nvPr>
            <p:ph type="subTitle" idx="1"/>
          </p:nvPr>
        </p:nvSpPr>
        <p:spPr>
          <a:xfrm>
            <a:off x="1782544" y="2401611"/>
            <a:ext cx="8689976" cy="1371599"/>
          </a:xfrm>
        </p:spPr>
        <p:txBody>
          <a:bodyPr>
            <a:normAutofit/>
          </a:bodyPr>
          <a:lstStyle/>
          <a:p>
            <a:r>
              <a:rPr lang="en-US" sz="3600" b="1" dirty="0"/>
              <a:t>III – PARCIAL </a:t>
            </a:r>
          </a:p>
          <a:p>
            <a:r>
              <a:rPr lang="en-US" sz="3600" b="1" dirty="0" smtClean="0"/>
              <a:t>1er</a:t>
            </a:r>
            <a:r>
              <a:rPr lang="en-US" sz="3600" b="1" dirty="0"/>
              <a:t>. </a:t>
            </a:r>
            <a:r>
              <a:rPr lang="es-HN" sz="3600" b="1" dirty="0"/>
              <a:t>Periodo</a:t>
            </a:r>
            <a:r>
              <a:rPr lang="en-US" sz="3600" b="1" dirty="0"/>
              <a:t> </a:t>
            </a:r>
            <a:r>
              <a:rPr lang="en-US" sz="3600" b="1" dirty="0" smtClean="0"/>
              <a:t>2022</a:t>
            </a:r>
            <a:endParaRPr lang="es-HN" sz="3600" b="1" dirty="0"/>
          </a:p>
          <a:p>
            <a:endParaRPr lang="es-HN" dirty="0"/>
          </a:p>
        </p:txBody>
      </p:sp>
    </p:spTree>
    <p:extLst>
      <p:ext uri="{BB962C8B-B14F-4D97-AF65-F5344CB8AC3E}">
        <p14:creationId xmlns:p14="http://schemas.microsoft.com/office/powerpoint/2010/main" val="3115059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823595"/>
          </a:xfrm>
        </p:spPr>
        <p:txBody>
          <a:bodyPr/>
          <a:lstStyle/>
          <a:p>
            <a:r>
              <a:rPr lang="es-HN" b="1" u="sng" dirty="0"/>
              <a:t>Topologías de Redes</a:t>
            </a:r>
            <a:endParaRPr lang="es-HN" dirty="0"/>
          </a:p>
        </p:txBody>
      </p:sp>
      <p:sp>
        <p:nvSpPr>
          <p:cNvPr id="3" name="Marcador de contenido 2"/>
          <p:cNvSpPr>
            <a:spLocks noGrp="1"/>
          </p:cNvSpPr>
          <p:nvPr>
            <p:ph idx="1"/>
          </p:nvPr>
        </p:nvSpPr>
        <p:spPr>
          <a:xfrm>
            <a:off x="838200" y="1345474"/>
            <a:ext cx="10515600" cy="4831489"/>
          </a:xfrm>
        </p:spPr>
        <p:txBody>
          <a:bodyPr>
            <a:normAutofit/>
          </a:bodyPr>
          <a:lstStyle/>
          <a:p>
            <a:pPr algn="just"/>
            <a:r>
              <a:rPr lang="es-HN" sz="2400" b="1" cap="none" dirty="0"/>
              <a:t>Topología de la red:</a:t>
            </a:r>
            <a:r>
              <a:rPr lang="es-HN" sz="2400" cap="none" dirty="0"/>
              <a:t> es</a:t>
            </a:r>
            <a:r>
              <a:rPr lang="es-HN" sz="2400" b="1" cap="none" dirty="0"/>
              <a:t> </a:t>
            </a:r>
            <a:r>
              <a:rPr lang="es-HN" sz="2400" cap="none" dirty="0"/>
              <a:t>la disposición de los diferentes componentes de una red. La topología idónea para una red concreta va a depender de diferentes factores, como el número de máquinas a interconectar, el tipo de acceso al medio físico que deseemos, etc.</a:t>
            </a:r>
          </a:p>
          <a:p>
            <a:pPr algn="just"/>
            <a:r>
              <a:rPr lang="es-HN" sz="2400" cap="none" dirty="0"/>
              <a:t>Podemos distinguir dos aspectos diferentes a la hora de considerar una topología:</a:t>
            </a:r>
          </a:p>
          <a:p>
            <a:pPr lvl="1"/>
            <a:r>
              <a:rPr lang="es-HN" sz="2400" b="1" u="sng" cap="none" dirty="0"/>
              <a:t>La topología física</a:t>
            </a:r>
            <a:r>
              <a:rPr lang="es-HN" sz="2400" cap="none" dirty="0"/>
              <a:t>, que es la disposición real de las máquinas, dispositivos de red y cableado (los medios) en la red.</a:t>
            </a:r>
          </a:p>
          <a:p>
            <a:pPr marL="457200" lvl="1" indent="0">
              <a:buNone/>
            </a:pPr>
            <a:endParaRPr lang="es-HN" sz="2400" cap="none" dirty="0"/>
          </a:p>
          <a:p>
            <a:pPr lvl="1"/>
            <a:r>
              <a:rPr lang="es-HN" sz="2400" b="1" u="sng" cap="none" dirty="0"/>
              <a:t>La topología lógica</a:t>
            </a:r>
            <a:r>
              <a:rPr lang="es-HN" sz="2400" cap="none" dirty="0"/>
              <a:t>, que es la forma en que las máquinas se comunican a través del medio físico. </a:t>
            </a:r>
          </a:p>
        </p:txBody>
      </p:sp>
    </p:spTree>
    <p:extLst>
      <p:ext uri="{BB962C8B-B14F-4D97-AF65-F5344CB8AC3E}">
        <p14:creationId xmlns:p14="http://schemas.microsoft.com/office/powerpoint/2010/main" val="2893313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823595"/>
          </a:xfrm>
        </p:spPr>
        <p:txBody>
          <a:bodyPr/>
          <a:lstStyle/>
          <a:p>
            <a:r>
              <a:rPr lang="es-HN" b="1" u="sng" dirty="0"/>
              <a:t>Topologías de Redes…</a:t>
            </a:r>
            <a:endParaRPr lang="es-HN" dirty="0"/>
          </a:p>
        </p:txBody>
      </p:sp>
      <p:sp>
        <p:nvSpPr>
          <p:cNvPr id="3" name="Marcador de contenido 2"/>
          <p:cNvSpPr>
            <a:spLocks noGrp="1"/>
          </p:cNvSpPr>
          <p:nvPr>
            <p:ph idx="1"/>
          </p:nvPr>
        </p:nvSpPr>
        <p:spPr>
          <a:xfrm>
            <a:off x="838200" y="1345474"/>
            <a:ext cx="10515600" cy="4831489"/>
          </a:xfrm>
        </p:spPr>
        <p:txBody>
          <a:bodyPr/>
          <a:lstStyle/>
          <a:p>
            <a:pPr marL="228600" lvl="1">
              <a:spcBef>
                <a:spcPts val="1000"/>
              </a:spcBef>
            </a:pPr>
            <a:r>
              <a:rPr lang="es-HN" dirty="0"/>
              <a:t>Los dos tipos más comunes de </a:t>
            </a:r>
            <a:r>
              <a:rPr lang="es-HN" b="1" dirty="0"/>
              <a:t>topologías lógicas </a:t>
            </a:r>
            <a:r>
              <a:rPr lang="es-HN" dirty="0"/>
              <a:t>son:</a:t>
            </a:r>
          </a:p>
          <a:p>
            <a:pPr marL="228600" lvl="1" algn="just">
              <a:spcBef>
                <a:spcPts val="1000"/>
              </a:spcBef>
            </a:pPr>
            <a:r>
              <a:rPr lang="es-HN" dirty="0"/>
              <a:t> </a:t>
            </a:r>
            <a:r>
              <a:rPr lang="es-HN" b="1" dirty="0" err="1"/>
              <a:t>Broadcast</a:t>
            </a:r>
            <a:r>
              <a:rPr lang="es-HN" b="1" dirty="0"/>
              <a:t> (Ethernet):</a:t>
            </a:r>
            <a:r>
              <a:rPr lang="es-HN" dirty="0"/>
              <a:t> Significa que cada host envía sus datos hacia todos los demás hosts del medio de red. Las estaciones no siguen ningún orden para utilizar la red, sino que cada máquina accede a la red para transmitir datos en el momento en que lo necesita. Esta es la forma en que funciona Ethernet.</a:t>
            </a:r>
          </a:p>
          <a:p>
            <a:pPr marL="0" lvl="1" indent="0" algn="just">
              <a:spcBef>
                <a:spcPts val="1000"/>
              </a:spcBef>
              <a:buNone/>
            </a:pPr>
            <a:endParaRPr lang="es-HN" dirty="0"/>
          </a:p>
          <a:p>
            <a:pPr marL="228600" lvl="1" algn="just">
              <a:spcBef>
                <a:spcPts val="1000"/>
              </a:spcBef>
            </a:pPr>
            <a:r>
              <a:rPr lang="es-HN" b="1" dirty="0"/>
              <a:t>Transmisión de </a:t>
            </a:r>
            <a:r>
              <a:rPr lang="es-HN" b="1" dirty="0" err="1"/>
              <a:t>Tokens</a:t>
            </a:r>
            <a:r>
              <a:rPr lang="es-HN" b="1" dirty="0"/>
              <a:t> (</a:t>
            </a:r>
            <a:r>
              <a:rPr lang="es-HN" b="1" dirty="0" err="1"/>
              <a:t>Token</a:t>
            </a:r>
            <a:r>
              <a:rPr lang="es-HN" b="1" dirty="0"/>
              <a:t> Ring):</a:t>
            </a:r>
            <a:r>
              <a:rPr lang="es-HN" dirty="0"/>
              <a:t> Controla el acceso a la red al transmitir un </a:t>
            </a:r>
            <a:r>
              <a:rPr lang="es-HN" dirty="0" err="1"/>
              <a:t>Token</a:t>
            </a:r>
            <a:r>
              <a:rPr lang="es-HN" dirty="0"/>
              <a:t> eléctrico de forma secuencial a cada host. Cuando un host recibe el </a:t>
            </a:r>
            <a:r>
              <a:rPr lang="es-HN" dirty="0" err="1"/>
              <a:t>Token</a:t>
            </a:r>
            <a:r>
              <a:rPr lang="es-HN" dirty="0"/>
              <a:t> significa que puede enviar datos a través de la red. Si el host no tiene ningún dato para enviar, transmite el </a:t>
            </a:r>
            <a:r>
              <a:rPr lang="es-HN" dirty="0" err="1"/>
              <a:t>Token</a:t>
            </a:r>
            <a:r>
              <a:rPr lang="es-HN" dirty="0"/>
              <a:t> hacia el siguiente host y el proceso se vuelve a repetir.</a:t>
            </a:r>
            <a:endParaRPr lang="es-HN" b="1" dirty="0"/>
          </a:p>
          <a:p>
            <a:pPr marL="0" indent="0">
              <a:buNone/>
            </a:pPr>
            <a:endParaRPr lang="es-HN" dirty="0"/>
          </a:p>
        </p:txBody>
      </p:sp>
    </p:spTree>
    <p:extLst>
      <p:ext uri="{BB962C8B-B14F-4D97-AF65-F5344CB8AC3E}">
        <p14:creationId xmlns:p14="http://schemas.microsoft.com/office/powerpoint/2010/main" val="1293440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823595"/>
          </a:xfrm>
        </p:spPr>
        <p:txBody>
          <a:bodyPr/>
          <a:lstStyle/>
          <a:p>
            <a:r>
              <a:rPr lang="es-HN" b="1" u="sng" dirty="0"/>
              <a:t>Modelos de Topologías Físicas</a:t>
            </a:r>
            <a:endParaRPr lang="es-HN" dirty="0"/>
          </a:p>
        </p:txBody>
      </p:sp>
      <p:sp>
        <p:nvSpPr>
          <p:cNvPr id="3" name="Marcador de contenido 2"/>
          <p:cNvSpPr>
            <a:spLocks noGrp="1"/>
          </p:cNvSpPr>
          <p:nvPr>
            <p:ph idx="1"/>
          </p:nvPr>
        </p:nvSpPr>
        <p:spPr>
          <a:xfrm>
            <a:off x="838200" y="1687132"/>
            <a:ext cx="5176234" cy="4489831"/>
          </a:xfrm>
        </p:spPr>
        <p:txBody>
          <a:bodyPr>
            <a:normAutofit/>
          </a:bodyPr>
          <a:lstStyle/>
          <a:p>
            <a:pPr algn="just"/>
            <a:r>
              <a:rPr lang="es-HN" b="1" u="sng" dirty="0"/>
              <a:t>La topología de bus:</a:t>
            </a:r>
            <a:r>
              <a:rPr lang="es-HN" b="1" dirty="0"/>
              <a:t> </a:t>
            </a:r>
            <a:r>
              <a:rPr lang="es-HN" dirty="0"/>
              <a:t>Tiene todos sus nodos conectados directamente a un enlace y no tiene ninguna otra conexión entre nodos. Físicamente cada host está conectado a un cable común, por lo que se pueden comunicar directamente, aunque la ruptura del cable hace que los hosts queden desconectados.</a:t>
            </a:r>
          </a:p>
        </p:txBody>
      </p:sp>
      <p:pic>
        <p:nvPicPr>
          <p:cNvPr id="4" name="Imagen 3"/>
          <p:cNvPicPr>
            <a:picLocks noChangeAspect="1"/>
          </p:cNvPicPr>
          <p:nvPr/>
        </p:nvPicPr>
        <p:blipFill>
          <a:blip r:embed="rId2"/>
          <a:stretch>
            <a:fillRect/>
          </a:stretch>
        </p:blipFill>
        <p:spPr>
          <a:xfrm>
            <a:off x="6387652" y="2159015"/>
            <a:ext cx="5251569" cy="2715010"/>
          </a:xfrm>
          <a:prstGeom prst="rect">
            <a:avLst/>
          </a:prstGeom>
        </p:spPr>
      </p:pic>
      <p:sp>
        <p:nvSpPr>
          <p:cNvPr id="5" name="CuadroTexto 4"/>
          <p:cNvSpPr txBox="1"/>
          <p:nvPr/>
        </p:nvSpPr>
        <p:spPr>
          <a:xfrm>
            <a:off x="838200" y="1188721"/>
            <a:ext cx="7301248" cy="523220"/>
          </a:xfrm>
          <a:prstGeom prst="rect">
            <a:avLst/>
          </a:prstGeom>
          <a:noFill/>
        </p:spPr>
        <p:txBody>
          <a:bodyPr wrap="square" rtlCol="0">
            <a:spAutoFit/>
          </a:bodyPr>
          <a:lstStyle/>
          <a:p>
            <a:r>
              <a:rPr lang="es-HN" sz="2800" dirty="0"/>
              <a:t>Los principales modelos de topología son:</a:t>
            </a:r>
          </a:p>
        </p:txBody>
      </p:sp>
    </p:spTree>
    <p:extLst>
      <p:ext uri="{BB962C8B-B14F-4D97-AF65-F5344CB8AC3E}">
        <p14:creationId xmlns:p14="http://schemas.microsoft.com/office/powerpoint/2010/main" val="558253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768216"/>
          </a:xfrm>
        </p:spPr>
        <p:txBody>
          <a:bodyPr/>
          <a:lstStyle/>
          <a:p>
            <a:r>
              <a:rPr lang="es-HN" b="1" u="sng" dirty="0"/>
              <a:t>Modelos de Topologías Físicas…</a:t>
            </a:r>
            <a:endParaRPr lang="es-HN" dirty="0"/>
          </a:p>
        </p:txBody>
      </p:sp>
      <p:sp>
        <p:nvSpPr>
          <p:cNvPr id="3" name="Marcador de contenido 2"/>
          <p:cNvSpPr>
            <a:spLocks noGrp="1"/>
          </p:cNvSpPr>
          <p:nvPr>
            <p:ph sz="half" idx="1"/>
          </p:nvPr>
        </p:nvSpPr>
        <p:spPr>
          <a:xfrm>
            <a:off x="838200" y="1378039"/>
            <a:ext cx="5181600" cy="4798924"/>
          </a:xfrm>
        </p:spPr>
        <p:txBody>
          <a:bodyPr>
            <a:normAutofit fontScale="92500"/>
          </a:bodyPr>
          <a:lstStyle/>
          <a:p>
            <a:pPr algn="just"/>
            <a:r>
              <a:rPr lang="es-HN" b="1" u="sng" dirty="0"/>
              <a:t>Topología de anillo:</a:t>
            </a:r>
            <a:r>
              <a:rPr lang="es-HN" dirty="0"/>
              <a:t> Se compone de un solo anillo cerrado formado por nodos y enlaces, en el que cada nodo está conectado solamente con los dos nodos adyacentes. Los dispositivos se conectan directamente entre sí por medio de cables en lo que se denomina una cadena margarita. Para que la información pueda circular, cada estación debe transferir la información a la estación adyacente.</a:t>
            </a:r>
          </a:p>
        </p:txBody>
      </p:sp>
      <p:pic>
        <p:nvPicPr>
          <p:cNvPr id="5" name="Marcador de contenido 4"/>
          <p:cNvPicPr>
            <a:picLocks noGrp="1" noChangeAspect="1"/>
          </p:cNvPicPr>
          <p:nvPr>
            <p:ph sz="half" idx="2"/>
          </p:nvPr>
        </p:nvPicPr>
        <p:blipFill>
          <a:blip r:embed="rId2"/>
          <a:stretch>
            <a:fillRect/>
          </a:stretch>
        </p:blipFill>
        <p:spPr>
          <a:xfrm>
            <a:off x="7181312" y="1588975"/>
            <a:ext cx="3701335" cy="3929812"/>
          </a:xfrm>
          <a:prstGeom prst="rect">
            <a:avLst/>
          </a:prstGeom>
        </p:spPr>
      </p:pic>
    </p:spTree>
    <p:extLst>
      <p:ext uri="{BB962C8B-B14F-4D97-AF65-F5344CB8AC3E}">
        <p14:creationId xmlns:p14="http://schemas.microsoft.com/office/powerpoint/2010/main" val="2812158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819731"/>
          </a:xfrm>
        </p:spPr>
        <p:txBody>
          <a:bodyPr/>
          <a:lstStyle/>
          <a:p>
            <a:r>
              <a:rPr lang="es-HN" b="1" u="sng" dirty="0"/>
              <a:t>Modelos de Topologías Físicas…</a:t>
            </a:r>
            <a:endParaRPr lang="es-HN" dirty="0"/>
          </a:p>
        </p:txBody>
      </p:sp>
      <p:sp>
        <p:nvSpPr>
          <p:cNvPr id="4" name="Marcador de contenido 3"/>
          <p:cNvSpPr>
            <a:spLocks noGrp="1"/>
          </p:cNvSpPr>
          <p:nvPr>
            <p:ph sz="half" idx="1"/>
          </p:nvPr>
        </p:nvSpPr>
        <p:spPr>
          <a:xfrm>
            <a:off x="838200" y="1455314"/>
            <a:ext cx="5181600" cy="4721650"/>
          </a:xfrm>
        </p:spPr>
        <p:txBody>
          <a:bodyPr>
            <a:normAutofit fontScale="92500" lnSpcReduction="20000"/>
          </a:bodyPr>
          <a:lstStyle/>
          <a:p>
            <a:pPr algn="just"/>
            <a:r>
              <a:rPr lang="es-HN" b="1" u="sng" dirty="0"/>
              <a:t>Topología en Anillo Doble:</a:t>
            </a:r>
            <a:r>
              <a:rPr lang="es-HN" dirty="0"/>
              <a:t> Consta de dos anillos concéntricos, donde cada host de la red está conectado a ambos anillos, aunque los dos anillos no están conectados directamente entre sí. Es análoga a la topología de anillo, con la diferencia de que, para incrementar la confiabilidad y flexibilidad de la red, hay un segundo anillo redundante que conecta los mismos dispositivos.</a:t>
            </a:r>
          </a:p>
          <a:p>
            <a:pPr algn="just"/>
            <a:r>
              <a:rPr lang="es-HN" dirty="0"/>
              <a:t>La topología de anillo doble actúa como si fueran dos anillos independientes, de los cuales se usa solamente uno por vez.</a:t>
            </a:r>
          </a:p>
          <a:p>
            <a:endParaRPr lang="es-HN" dirty="0"/>
          </a:p>
        </p:txBody>
      </p:sp>
      <p:pic>
        <p:nvPicPr>
          <p:cNvPr id="6" name="Marcador de contenido 5"/>
          <p:cNvPicPr>
            <a:picLocks noGrp="1" noChangeAspect="1"/>
          </p:cNvPicPr>
          <p:nvPr>
            <p:ph sz="half" idx="2"/>
          </p:nvPr>
        </p:nvPicPr>
        <p:blipFill>
          <a:blip r:embed="rId2"/>
          <a:stretch>
            <a:fillRect/>
          </a:stretch>
        </p:blipFill>
        <p:spPr>
          <a:xfrm>
            <a:off x="6864439" y="1790163"/>
            <a:ext cx="4356013" cy="3893187"/>
          </a:xfrm>
          <a:prstGeom prst="rect">
            <a:avLst/>
          </a:prstGeom>
        </p:spPr>
      </p:pic>
    </p:spTree>
    <p:extLst>
      <p:ext uri="{BB962C8B-B14F-4D97-AF65-F5344CB8AC3E}">
        <p14:creationId xmlns:p14="http://schemas.microsoft.com/office/powerpoint/2010/main" val="468592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819731"/>
          </a:xfrm>
        </p:spPr>
        <p:txBody>
          <a:bodyPr/>
          <a:lstStyle/>
          <a:p>
            <a:r>
              <a:rPr lang="es-HN" b="1" u="sng" dirty="0"/>
              <a:t>Modelos de Topologías Físicas…</a:t>
            </a:r>
            <a:endParaRPr lang="es-HN" dirty="0"/>
          </a:p>
        </p:txBody>
      </p:sp>
      <p:sp>
        <p:nvSpPr>
          <p:cNvPr id="4" name="Marcador de contenido 3"/>
          <p:cNvSpPr>
            <a:spLocks noGrp="1"/>
          </p:cNvSpPr>
          <p:nvPr>
            <p:ph sz="half" idx="1"/>
          </p:nvPr>
        </p:nvSpPr>
        <p:spPr>
          <a:xfrm>
            <a:off x="838200" y="1455314"/>
            <a:ext cx="5181600" cy="4721650"/>
          </a:xfrm>
        </p:spPr>
        <p:txBody>
          <a:bodyPr>
            <a:normAutofit fontScale="92500" lnSpcReduction="20000"/>
          </a:bodyPr>
          <a:lstStyle/>
          <a:p>
            <a:pPr algn="just"/>
            <a:r>
              <a:rPr lang="es-HN" b="1" u="sng" dirty="0"/>
              <a:t>Topología en Estrella:</a:t>
            </a:r>
            <a:r>
              <a:rPr lang="es-HN" dirty="0"/>
              <a:t> Tiene un nodo central desde el que se irradian todos los enlaces hacia los demás nodos. Por el nodo central, generalmente ocupado por un </a:t>
            </a:r>
            <a:r>
              <a:rPr lang="es-HN" dirty="0" err="1"/>
              <a:t>hub</a:t>
            </a:r>
            <a:r>
              <a:rPr lang="es-HN" dirty="0"/>
              <a:t>, pasa toda la información que circula por la red.</a:t>
            </a:r>
          </a:p>
          <a:p>
            <a:pPr algn="just"/>
            <a:r>
              <a:rPr lang="es-HN" b="1" u="sng" dirty="0"/>
              <a:t>Ventaja principal:</a:t>
            </a:r>
            <a:r>
              <a:rPr lang="es-HN" b="1" dirty="0"/>
              <a:t> </a:t>
            </a:r>
            <a:r>
              <a:rPr lang="es-HN" dirty="0"/>
              <a:t>Permite que todos los nodos se comuniquen entre sí de manera conveniente. </a:t>
            </a:r>
          </a:p>
          <a:p>
            <a:r>
              <a:rPr lang="es-HN" b="1" u="sng" dirty="0"/>
              <a:t>Desventaja principal:</a:t>
            </a:r>
            <a:r>
              <a:rPr lang="es-HN" dirty="0"/>
              <a:t>  Si el nodo central falla, toda la red se desconecta.</a:t>
            </a:r>
            <a:br>
              <a:rPr lang="es-HN" dirty="0"/>
            </a:br>
            <a:endParaRPr lang="es-HN" dirty="0"/>
          </a:p>
        </p:txBody>
      </p:sp>
      <p:pic>
        <p:nvPicPr>
          <p:cNvPr id="3" name="Marcador de contenido 2"/>
          <p:cNvPicPr>
            <a:picLocks noGrp="1" noChangeAspect="1"/>
          </p:cNvPicPr>
          <p:nvPr>
            <p:ph sz="half" idx="2"/>
          </p:nvPr>
        </p:nvPicPr>
        <p:blipFill>
          <a:blip r:embed="rId2"/>
          <a:stretch>
            <a:fillRect/>
          </a:stretch>
        </p:blipFill>
        <p:spPr>
          <a:xfrm>
            <a:off x="6865243" y="1455314"/>
            <a:ext cx="4488557" cy="4294053"/>
          </a:xfrm>
          <a:prstGeom prst="rect">
            <a:avLst/>
          </a:prstGeom>
        </p:spPr>
      </p:pic>
    </p:spTree>
    <p:extLst>
      <p:ext uri="{BB962C8B-B14F-4D97-AF65-F5344CB8AC3E}">
        <p14:creationId xmlns:p14="http://schemas.microsoft.com/office/powerpoint/2010/main" val="3391375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819731"/>
          </a:xfrm>
        </p:spPr>
        <p:txBody>
          <a:bodyPr/>
          <a:lstStyle/>
          <a:p>
            <a:r>
              <a:rPr lang="es-HN" b="1" u="sng" dirty="0"/>
              <a:t>Modelos de Topologías Físicas…</a:t>
            </a:r>
            <a:endParaRPr lang="es-HN" dirty="0"/>
          </a:p>
        </p:txBody>
      </p:sp>
      <p:sp>
        <p:nvSpPr>
          <p:cNvPr id="4" name="Marcador de contenido 3"/>
          <p:cNvSpPr>
            <a:spLocks noGrp="1"/>
          </p:cNvSpPr>
          <p:nvPr>
            <p:ph sz="half" idx="1"/>
          </p:nvPr>
        </p:nvSpPr>
        <p:spPr>
          <a:xfrm>
            <a:off x="838200" y="1455314"/>
            <a:ext cx="5181600" cy="4721650"/>
          </a:xfrm>
        </p:spPr>
        <p:txBody>
          <a:bodyPr/>
          <a:lstStyle/>
          <a:p>
            <a:pPr algn="just"/>
            <a:r>
              <a:rPr lang="es-HN" b="1" u="sng" dirty="0"/>
              <a:t>Topología en árbol:</a:t>
            </a:r>
            <a:r>
              <a:rPr lang="es-HN" dirty="0"/>
              <a:t> Es similar a la topología en estrella, salvo en que no tiene un nodo central. Existe unos nodos de enlaces troncal, generalmente ocupado por un </a:t>
            </a:r>
            <a:r>
              <a:rPr lang="es-HN" dirty="0" err="1"/>
              <a:t>hub</a:t>
            </a:r>
            <a:r>
              <a:rPr lang="es-HN" dirty="0"/>
              <a:t> o </a:t>
            </a:r>
            <a:r>
              <a:rPr lang="es-HN" dirty="0" err="1"/>
              <a:t>switch</a:t>
            </a:r>
            <a:r>
              <a:rPr lang="es-HN" dirty="0"/>
              <a:t>, desde el que se ramifican los demás nodos.</a:t>
            </a:r>
          </a:p>
        </p:txBody>
      </p:sp>
      <p:pic>
        <p:nvPicPr>
          <p:cNvPr id="3" name="Marcador de contenido 2"/>
          <p:cNvPicPr>
            <a:picLocks noGrp="1" noChangeAspect="1"/>
          </p:cNvPicPr>
          <p:nvPr>
            <p:ph sz="half" idx="2"/>
          </p:nvPr>
        </p:nvPicPr>
        <p:blipFill>
          <a:blip r:embed="rId2"/>
          <a:stretch>
            <a:fillRect/>
          </a:stretch>
        </p:blipFill>
        <p:spPr>
          <a:xfrm>
            <a:off x="6748531" y="1687132"/>
            <a:ext cx="4320482" cy="3989245"/>
          </a:xfrm>
          <a:prstGeom prst="rect">
            <a:avLst/>
          </a:prstGeom>
        </p:spPr>
      </p:pic>
    </p:spTree>
    <p:extLst>
      <p:ext uri="{BB962C8B-B14F-4D97-AF65-F5344CB8AC3E}">
        <p14:creationId xmlns:p14="http://schemas.microsoft.com/office/powerpoint/2010/main" val="604947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819731"/>
          </a:xfrm>
        </p:spPr>
        <p:txBody>
          <a:bodyPr/>
          <a:lstStyle/>
          <a:p>
            <a:r>
              <a:rPr lang="es-HN" b="1" u="sng" dirty="0"/>
              <a:t>Modelos de Topologías Físicas…</a:t>
            </a:r>
            <a:endParaRPr lang="es-HN" dirty="0"/>
          </a:p>
        </p:txBody>
      </p:sp>
      <p:sp>
        <p:nvSpPr>
          <p:cNvPr id="4" name="Marcador de contenido 3"/>
          <p:cNvSpPr>
            <a:spLocks noGrp="1"/>
          </p:cNvSpPr>
          <p:nvPr>
            <p:ph sz="half" idx="1"/>
          </p:nvPr>
        </p:nvSpPr>
        <p:spPr>
          <a:xfrm>
            <a:off x="838200" y="1311623"/>
            <a:ext cx="5181600" cy="4840984"/>
          </a:xfrm>
        </p:spPr>
        <p:txBody>
          <a:bodyPr>
            <a:noAutofit/>
          </a:bodyPr>
          <a:lstStyle/>
          <a:p>
            <a:pPr algn="just"/>
            <a:r>
              <a:rPr lang="es-HN" sz="2000" b="1" u="sng" dirty="0"/>
              <a:t>Topología de malla completa:</a:t>
            </a:r>
            <a:r>
              <a:rPr lang="es-HN" sz="2000" dirty="0"/>
              <a:t> Cada nodo se enlaza directamente con los demás nodos. </a:t>
            </a:r>
          </a:p>
          <a:p>
            <a:pPr algn="just"/>
            <a:r>
              <a:rPr lang="es-HN" sz="2000" b="1" dirty="0"/>
              <a:t>Ventajas:</a:t>
            </a:r>
            <a:r>
              <a:rPr lang="es-HN" sz="2000" dirty="0"/>
              <a:t>  como cada todo se conecta físicamente a los demás, creando una conexión redundante, si algún enlace deja de funcionar la información puede circular a través de cualquier cantidad de enlaces o rutas hasta llegar a destino. </a:t>
            </a:r>
          </a:p>
          <a:p>
            <a:pPr marL="0" indent="0" algn="just">
              <a:buNone/>
            </a:pPr>
            <a:endParaRPr lang="es-HN" sz="2000" dirty="0"/>
          </a:p>
          <a:p>
            <a:pPr algn="just"/>
            <a:r>
              <a:rPr lang="es-HN" sz="2000" b="1" dirty="0"/>
              <a:t>Desventaja:</a:t>
            </a:r>
            <a:r>
              <a:rPr lang="es-HN" sz="2000" dirty="0"/>
              <a:t> Sólo funciona con una pequeña cantidad de nodos, ya que de lo contrario la cantidad de medios necesarios para los enlaces, y la cantidad de conexiones con los enlaces se torna abrumadora.</a:t>
            </a:r>
          </a:p>
          <a:p>
            <a:pPr marL="0" indent="0">
              <a:buNone/>
            </a:pPr>
            <a:r>
              <a:rPr lang="es-HN" sz="1800" dirty="0"/>
              <a:t/>
            </a:r>
            <a:br>
              <a:rPr lang="es-HN" sz="1800" dirty="0"/>
            </a:br>
            <a:r>
              <a:rPr lang="es-HN" sz="1800" dirty="0"/>
              <a:t> </a:t>
            </a:r>
            <a:br>
              <a:rPr lang="es-HN" sz="1800" dirty="0"/>
            </a:br>
            <a:endParaRPr lang="es-HN" sz="1800" dirty="0"/>
          </a:p>
        </p:txBody>
      </p:sp>
      <p:pic>
        <p:nvPicPr>
          <p:cNvPr id="3" name="Marcador de contenido 2"/>
          <p:cNvPicPr>
            <a:picLocks noGrp="1" noChangeAspect="1"/>
          </p:cNvPicPr>
          <p:nvPr>
            <p:ph sz="half" idx="2"/>
          </p:nvPr>
        </p:nvPicPr>
        <p:blipFill>
          <a:blip r:embed="rId2"/>
          <a:stretch>
            <a:fillRect/>
          </a:stretch>
        </p:blipFill>
        <p:spPr>
          <a:xfrm>
            <a:off x="6340201" y="1841678"/>
            <a:ext cx="4851283" cy="3191257"/>
          </a:xfrm>
          <a:prstGeom prst="rect">
            <a:avLst/>
          </a:prstGeom>
        </p:spPr>
      </p:pic>
    </p:spTree>
    <p:extLst>
      <p:ext uri="{BB962C8B-B14F-4D97-AF65-F5344CB8AC3E}">
        <p14:creationId xmlns:p14="http://schemas.microsoft.com/office/powerpoint/2010/main" val="4068790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819731"/>
          </a:xfrm>
        </p:spPr>
        <p:txBody>
          <a:bodyPr/>
          <a:lstStyle/>
          <a:p>
            <a:r>
              <a:rPr lang="es-HN" b="1" u="sng" dirty="0"/>
              <a:t>Modelos de Topologías Físicas…</a:t>
            </a:r>
            <a:endParaRPr lang="es-HN" dirty="0"/>
          </a:p>
        </p:txBody>
      </p:sp>
      <p:sp>
        <p:nvSpPr>
          <p:cNvPr id="4" name="Marcador de contenido 3"/>
          <p:cNvSpPr>
            <a:spLocks noGrp="1"/>
          </p:cNvSpPr>
          <p:nvPr>
            <p:ph sz="half" idx="1"/>
          </p:nvPr>
        </p:nvSpPr>
        <p:spPr>
          <a:xfrm>
            <a:off x="838200" y="1455314"/>
            <a:ext cx="5181600" cy="4721650"/>
          </a:xfrm>
        </p:spPr>
        <p:txBody>
          <a:bodyPr>
            <a:normAutofit lnSpcReduction="10000"/>
          </a:bodyPr>
          <a:lstStyle/>
          <a:p>
            <a:pPr algn="just"/>
            <a:r>
              <a:rPr lang="es-HN" b="1" u="sng" dirty="0"/>
              <a:t>Topología de Red Celular:</a:t>
            </a:r>
            <a:r>
              <a:rPr lang="es-HN" dirty="0"/>
              <a:t> Está compuesta por áreas circulares o hexagonales, cada una de las cuales tiene un nodo individual en el centro. Es un área geográfica dividida en regiones (celdas) para los fines de la tecnología inalámbrica. En esta tecnología no existen enlaces físicos; sólo hay ondas electromagnéticas.</a:t>
            </a:r>
          </a:p>
          <a:p>
            <a:pPr marL="0" indent="0">
              <a:buNone/>
            </a:pPr>
            <a:r>
              <a:rPr lang="es-HN" dirty="0"/>
              <a:t/>
            </a:r>
            <a:br>
              <a:rPr lang="es-HN" dirty="0"/>
            </a:br>
            <a:endParaRPr lang="es-HN" dirty="0"/>
          </a:p>
        </p:txBody>
      </p:sp>
      <p:pic>
        <p:nvPicPr>
          <p:cNvPr id="3" name="Marcador de contenido 2"/>
          <p:cNvPicPr>
            <a:picLocks noGrp="1" noChangeAspect="1"/>
          </p:cNvPicPr>
          <p:nvPr>
            <p:ph sz="half" idx="2"/>
          </p:nvPr>
        </p:nvPicPr>
        <p:blipFill>
          <a:blip r:embed="rId2"/>
          <a:stretch>
            <a:fillRect/>
          </a:stretch>
        </p:blipFill>
        <p:spPr>
          <a:xfrm>
            <a:off x="6507327" y="1661374"/>
            <a:ext cx="4846625" cy="4031087"/>
          </a:xfrm>
          <a:prstGeom prst="rect">
            <a:avLst/>
          </a:prstGeom>
        </p:spPr>
      </p:pic>
    </p:spTree>
    <p:extLst>
      <p:ext uri="{BB962C8B-B14F-4D97-AF65-F5344CB8AC3E}">
        <p14:creationId xmlns:p14="http://schemas.microsoft.com/office/powerpoint/2010/main" val="1452177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819731"/>
          </a:xfrm>
        </p:spPr>
        <p:txBody>
          <a:bodyPr/>
          <a:lstStyle/>
          <a:p>
            <a:r>
              <a:rPr lang="es-HN" b="1" u="sng" dirty="0"/>
              <a:t>Modelos de Topologías Físicas…</a:t>
            </a:r>
            <a:endParaRPr lang="es-HN" dirty="0"/>
          </a:p>
        </p:txBody>
      </p:sp>
      <p:sp>
        <p:nvSpPr>
          <p:cNvPr id="4" name="Marcador de contenido 3"/>
          <p:cNvSpPr>
            <a:spLocks noGrp="1"/>
          </p:cNvSpPr>
          <p:nvPr>
            <p:ph sz="half" idx="1"/>
          </p:nvPr>
        </p:nvSpPr>
        <p:spPr>
          <a:xfrm>
            <a:off x="838200" y="1228084"/>
            <a:ext cx="5181600" cy="4721650"/>
          </a:xfrm>
        </p:spPr>
        <p:txBody>
          <a:bodyPr>
            <a:normAutofit fontScale="92500" lnSpcReduction="10000"/>
          </a:bodyPr>
          <a:lstStyle/>
          <a:p>
            <a:r>
              <a:rPr lang="es-HN" b="1" u="sng" dirty="0"/>
              <a:t>Topología de Red Celular</a:t>
            </a:r>
            <a:r>
              <a:rPr lang="es-HN" b="1" dirty="0"/>
              <a:t>… </a:t>
            </a:r>
          </a:p>
          <a:p>
            <a:pPr algn="just"/>
            <a:r>
              <a:rPr lang="es-HN" b="1" dirty="0"/>
              <a:t>Ventaja:</a:t>
            </a:r>
            <a:r>
              <a:rPr lang="es-HN" dirty="0"/>
              <a:t> No existe ningún medio tangible aparte de la atmósfera terrestre o el del vacío del espacio exterior (y los satélites). </a:t>
            </a:r>
          </a:p>
          <a:p>
            <a:pPr algn="just"/>
            <a:r>
              <a:rPr lang="es-HN" b="1" dirty="0"/>
              <a:t>Desventajas:</a:t>
            </a:r>
            <a:r>
              <a:rPr lang="es-HN" dirty="0"/>
              <a:t> Las señales se encuentran presentes en cualquier lugar de la celda y de ese modo, pueden sufrir disturbios y violaciones de seguridad.</a:t>
            </a:r>
          </a:p>
          <a:p>
            <a:pPr marL="0" indent="0">
              <a:buNone/>
            </a:pPr>
            <a:r>
              <a:rPr lang="es-HN" dirty="0"/>
              <a:t/>
            </a:r>
            <a:br>
              <a:rPr lang="es-HN" dirty="0"/>
            </a:br>
            <a:endParaRPr lang="es-HN" dirty="0"/>
          </a:p>
        </p:txBody>
      </p:sp>
      <p:sp>
        <p:nvSpPr>
          <p:cNvPr id="5" name="Marcador de contenido 4"/>
          <p:cNvSpPr>
            <a:spLocks noGrp="1"/>
          </p:cNvSpPr>
          <p:nvPr>
            <p:ph sz="half" idx="2"/>
          </p:nvPr>
        </p:nvSpPr>
        <p:spPr>
          <a:xfrm>
            <a:off x="6172200" y="1184856"/>
            <a:ext cx="5181600" cy="4721649"/>
          </a:xfrm>
        </p:spPr>
        <p:txBody>
          <a:bodyPr>
            <a:normAutofit fontScale="92500" lnSpcReduction="10000"/>
          </a:bodyPr>
          <a:lstStyle/>
          <a:p>
            <a:r>
              <a:rPr lang="es-HN" b="1" u="sng" dirty="0"/>
              <a:t>Topología irregular:</a:t>
            </a:r>
            <a:r>
              <a:rPr lang="es-HN" dirty="0"/>
              <a:t> </a:t>
            </a:r>
          </a:p>
          <a:p>
            <a:pPr marL="0" indent="0" algn="just">
              <a:buNone/>
            </a:pPr>
            <a:r>
              <a:rPr lang="es-HN" dirty="0"/>
              <a:t>No existe un patrón obvio de enlaces y nodos. El cableado no sigue un modelo determinado; de los nodos salen cantidades variables de cables. Las redes que se encuentran en las primeras etapas de construcción, o se encuentran mal planificadas, a menudo se conectan de esta manera.</a:t>
            </a:r>
            <a:endParaRPr lang="es-HN" u="sng" dirty="0"/>
          </a:p>
        </p:txBody>
      </p:sp>
      <p:pic>
        <p:nvPicPr>
          <p:cNvPr id="3" name="Imagen 2"/>
          <p:cNvPicPr>
            <a:picLocks noChangeAspect="1"/>
          </p:cNvPicPr>
          <p:nvPr/>
        </p:nvPicPr>
        <p:blipFill>
          <a:blip r:embed="rId2"/>
          <a:stretch>
            <a:fillRect/>
          </a:stretch>
        </p:blipFill>
        <p:spPr>
          <a:xfrm>
            <a:off x="7946875" y="4277709"/>
            <a:ext cx="1964805" cy="1628795"/>
          </a:xfrm>
          <a:prstGeom prst="rect">
            <a:avLst/>
          </a:prstGeom>
        </p:spPr>
      </p:pic>
    </p:spTree>
    <p:extLst>
      <p:ext uri="{BB962C8B-B14F-4D97-AF65-F5344CB8AC3E}">
        <p14:creationId xmlns:p14="http://schemas.microsoft.com/office/powerpoint/2010/main" val="3517445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18517"/>
            <a:ext cx="10364451" cy="1053529"/>
          </a:xfrm>
        </p:spPr>
        <p:txBody>
          <a:bodyPr/>
          <a:lstStyle/>
          <a:p>
            <a:r>
              <a:rPr lang="es-HN" b="1" dirty="0"/>
              <a:t>C O N T E N I D O</a:t>
            </a:r>
            <a:r>
              <a:rPr lang="en-US" b="1" dirty="0"/>
              <a:t>:</a:t>
            </a:r>
            <a:endParaRPr lang="es-HN" dirty="0"/>
          </a:p>
        </p:txBody>
      </p:sp>
      <p:sp>
        <p:nvSpPr>
          <p:cNvPr id="3" name="Marcador de contenido 2"/>
          <p:cNvSpPr>
            <a:spLocks noGrp="1"/>
          </p:cNvSpPr>
          <p:nvPr>
            <p:ph idx="1"/>
          </p:nvPr>
        </p:nvSpPr>
        <p:spPr/>
        <p:txBody>
          <a:bodyPr>
            <a:normAutofit/>
          </a:bodyPr>
          <a:lstStyle/>
          <a:p>
            <a:r>
              <a:rPr lang="es-HN" sz="3200" b="1" dirty="0"/>
              <a:t>INTRODUCCION A REDES</a:t>
            </a:r>
          </a:p>
          <a:p>
            <a:r>
              <a:rPr lang="es-HN" sz="3200" b="1" dirty="0"/>
              <a:t>TIPOS DE REDES</a:t>
            </a:r>
          </a:p>
          <a:p>
            <a:r>
              <a:rPr lang="es-HN" sz="3200" b="1" dirty="0"/>
              <a:t>TELECOMUNICACIONES</a:t>
            </a:r>
          </a:p>
          <a:p>
            <a:r>
              <a:rPr lang="es-HN" sz="3200" b="1" dirty="0"/>
              <a:t>HARDWARE DE COMUNICACIONES</a:t>
            </a:r>
          </a:p>
        </p:txBody>
      </p:sp>
    </p:spTree>
    <p:extLst>
      <p:ext uri="{BB962C8B-B14F-4D97-AF65-F5344CB8AC3E}">
        <p14:creationId xmlns:p14="http://schemas.microsoft.com/office/powerpoint/2010/main" val="3050351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81080"/>
          </a:xfrm>
        </p:spPr>
        <p:txBody>
          <a:bodyPr>
            <a:normAutofit fontScale="90000"/>
          </a:bodyPr>
          <a:lstStyle/>
          <a:p>
            <a:r>
              <a:rPr lang="es-HN" b="1" u="sng" dirty="0"/>
              <a:t>Modelos de Topologías LAN</a:t>
            </a:r>
            <a:endParaRPr lang="es-HN" dirty="0"/>
          </a:p>
        </p:txBody>
      </p:sp>
      <p:sp>
        <p:nvSpPr>
          <p:cNvPr id="4" name="Marcador de contenido 3"/>
          <p:cNvSpPr>
            <a:spLocks noGrp="1"/>
          </p:cNvSpPr>
          <p:nvPr>
            <p:ph sz="half" idx="1"/>
          </p:nvPr>
        </p:nvSpPr>
        <p:spPr>
          <a:xfrm>
            <a:off x="838200" y="1455314"/>
            <a:ext cx="5181600" cy="4721650"/>
          </a:xfrm>
        </p:spPr>
        <p:txBody>
          <a:bodyPr>
            <a:normAutofit fontScale="92500" lnSpcReduction="10000"/>
          </a:bodyPr>
          <a:lstStyle/>
          <a:p>
            <a:r>
              <a:rPr lang="es-HN" dirty="0"/>
              <a:t>Las topologías </a:t>
            </a:r>
            <a:r>
              <a:rPr lang="es-HN" b="1" dirty="0"/>
              <a:t>LAN</a:t>
            </a:r>
            <a:r>
              <a:rPr lang="es-HN" dirty="0"/>
              <a:t> más comunes son:</a:t>
            </a:r>
          </a:p>
          <a:p>
            <a:pPr lvl="1"/>
            <a:r>
              <a:rPr lang="es-HN" b="1" dirty="0"/>
              <a:t>Ethernet</a:t>
            </a:r>
            <a:r>
              <a:rPr lang="es-HN" dirty="0"/>
              <a:t>: topología de bus lógica y en estrella física o en estrella extendida.</a:t>
            </a:r>
          </a:p>
          <a:p>
            <a:pPr marL="457200" lvl="1" indent="0">
              <a:buNone/>
            </a:pPr>
            <a:endParaRPr lang="es-HN" dirty="0"/>
          </a:p>
          <a:p>
            <a:pPr lvl="1"/>
            <a:r>
              <a:rPr lang="es-HN" b="1" dirty="0" err="1"/>
              <a:t>Token</a:t>
            </a:r>
            <a:r>
              <a:rPr lang="es-HN" b="1" dirty="0"/>
              <a:t> Ring</a:t>
            </a:r>
            <a:r>
              <a:rPr lang="es-HN" dirty="0"/>
              <a:t>: topología de anillo lógica y una topología física en estrella.</a:t>
            </a:r>
          </a:p>
          <a:p>
            <a:pPr marL="457200" lvl="1" indent="0">
              <a:buNone/>
            </a:pPr>
            <a:endParaRPr lang="es-HN" dirty="0"/>
          </a:p>
          <a:p>
            <a:pPr lvl="1"/>
            <a:r>
              <a:rPr lang="es-HN" b="1" dirty="0"/>
              <a:t>FDDI</a:t>
            </a:r>
            <a:r>
              <a:rPr lang="es-HN" dirty="0"/>
              <a:t>: topología de anillo lógica y topología física de anillo doble.</a:t>
            </a:r>
          </a:p>
          <a:p>
            <a:endParaRPr lang="es-HN" dirty="0"/>
          </a:p>
        </p:txBody>
      </p:sp>
      <p:sp>
        <p:nvSpPr>
          <p:cNvPr id="5" name="Marcador de contenido 4"/>
          <p:cNvSpPr>
            <a:spLocks noGrp="1"/>
          </p:cNvSpPr>
          <p:nvPr>
            <p:ph sz="half" idx="2"/>
          </p:nvPr>
        </p:nvSpPr>
        <p:spPr>
          <a:xfrm>
            <a:off x="6172200" y="1455314"/>
            <a:ext cx="5181600" cy="4721649"/>
          </a:xfrm>
        </p:spPr>
        <p:txBody>
          <a:bodyPr>
            <a:normAutofit fontScale="92500" lnSpcReduction="10000"/>
          </a:bodyPr>
          <a:lstStyle/>
          <a:p>
            <a:r>
              <a:rPr lang="es-HN" b="1" u="sng" dirty="0"/>
              <a:t>Redes LAN Ethernet</a:t>
            </a:r>
            <a:endParaRPr lang="es-HN" dirty="0"/>
          </a:p>
          <a:p>
            <a:pPr algn="just"/>
            <a:r>
              <a:rPr lang="es-HN" dirty="0"/>
              <a:t>Es la tecnología de red LAN más usada, resultando idóneas para aquellos casos en los que se necesita una red local que deba transportar tráfico esporádico y ocasionalmente pesado a velocidades muy elevadas. </a:t>
            </a:r>
          </a:p>
          <a:p>
            <a:pPr algn="just"/>
            <a:r>
              <a:rPr lang="es-HN" dirty="0"/>
              <a:t>Las redes Ethernet se implementan con una topología física de estrella y lógica de bus, y se caracterizan por su alto rendimiento a velocidades de 10-1000 Mbps.</a:t>
            </a:r>
          </a:p>
          <a:p>
            <a:endParaRPr lang="es-HN" dirty="0"/>
          </a:p>
        </p:txBody>
      </p:sp>
    </p:spTree>
    <p:extLst>
      <p:ext uri="{BB962C8B-B14F-4D97-AF65-F5344CB8AC3E}">
        <p14:creationId xmlns:p14="http://schemas.microsoft.com/office/powerpoint/2010/main" val="710210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796410"/>
          </a:xfrm>
        </p:spPr>
        <p:txBody>
          <a:bodyPr/>
          <a:lstStyle/>
          <a:p>
            <a:r>
              <a:rPr lang="es-HN" b="1" u="sng" dirty="0"/>
              <a:t>Tipos de redes Ethernet</a:t>
            </a:r>
            <a:endParaRPr lang="es-HN" dirty="0"/>
          </a:p>
        </p:txBody>
      </p:sp>
      <p:sp>
        <p:nvSpPr>
          <p:cNvPr id="4" name="Marcador de contenido 3"/>
          <p:cNvSpPr>
            <a:spLocks noGrp="1"/>
          </p:cNvSpPr>
          <p:nvPr>
            <p:ph idx="1"/>
          </p:nvPr>
        </p:nvSpPr>
        <p:spPr>
          <a:xfrm>
            <a:off x="838200" y="1318054"/>
            <a:ext cx="10515600" cy="4858909"/>
          </a:xfrm>
        </p:spPr>
        <p:txBody>
          <a:bodyPr>
            <a:normAutofit/>
          </a:bodyPr>
          <a:lstStyle/>
          <a:p>
            <a:r>
              <a:rPr lang="es-HN" dirty="0"/>
              <a:t>Existen por lo menos 18 variedades de Ethernet, relacionadas con el tipo de cableado empleado y con la velocidad de transmisión.</a:t>
            </a:r>
          </a:p>
          <a:p>
            <a:pPr marL="0" indent="0">
              <a:buNone/>
            </a:pPr>
            <a:endParaRPr lang="es-HN" dirty="0"/>
          </a:p>
        </p:txBody>
      </p:sp>
      <p:pic>
        <p:nvPicPr>
          <p:cNvPr id="3" name="Imagen 2"/>
          <p:cNvPicPr>
            <a:picLocks noChangeAspect="1"/>
          </p:cNvPicPr>
          <p:nvPr/>
        </p:nvPicPr>
        <p:blipFill>
          <a:blip r:embed="rId2"/>
          <a:stretch>
            <a:fillRect/>
          </a:stretch>
        </p:blipFill>
        <p:spPr>
          <a:xfrm>
            <a:off x="2915478" y="2082986"/>
            <a:ext cx="5568752" cy="3892687"/>
          </a:xfrm>
          <a:prstGeom prst="rect">
            <a:avLst/>
          </a:prstGeom>
        </p:spPr>
      </p:pic>
    </p:spTree>
    <p:extLst>
      <p:ext uri="{BB962C8B-B14F-4D97-AF65-F5344CB8AC3E}">
        <p14:creationId xmlns:p14="http://schemas.microsoft.com/office/powerpoint/2010/main" val="3534157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722270"/>
          </a:xfrm>
        </p:spPr>
        <p:txBody>
          <a:bodyPr/>
          <a:lstStyle/>
          <a:p>
            <a:r>
              <a:rPr lang="es-HN" b="1" u="sng" dirty="0"/>
              <a:t>Tipos de redes Ethernet…</a:t>
            </a:r>
            <a:endParaRPr lang="es-HN" dirty="0"/>
          </a:p>
        </p:txBody>
      </p:sp>
      <p:sp>
        <p:nvSpPr>
          <p:cNvPr id="4" name="Marcador de contenido 3"/>
          <p:cNvSpPr>
            <a:spLocks noGrp="1"/>
          </p:cNvSpPr>
          <p:nvPr>
            <p:ph idx="1"/>
          </p:nvPr>
        </p:nvSpPr>
        <p:spPr>
          <a:xfrm>
            <a:off x="838200" y="1227438"/>
            <a:ext cx="10515600" cy="4949525"/>
          </a:xfrm>
        </p:spPr>
        <p:txBody>
          <a:bodyPr>
            <a:normAutofit lnSpcReduction="10000"/>
          </a:bodyPr>
          <a:lstStyle/>
          <a:p>
            <a:pPr marL="0" indent="0">
              <a:buNone/>
            </a:pPr>
            <a:r>
              <a:rPr lang="es-HN" dirty="0"/>
              <a:t>Las tecnologías Ethernet más comunes e importantes  son:</a:t>
            </a:r>
          </a:p>
          <a:p>
            <a:pPr algn="just"/>
            <a:r>
              <a:rPr lang="es-HN" b="1" dirty="0"/>
              <a:t>Ethernet 10Base2</a:t>
            </a:r>
            <a:r>
              <a:rPr lang="en-US" b="1" dirty="0"/>
              <a:t>:</a:t>
            </a:r>
            <a:r>
              <a:rPr lang="es-HN" dirty="0"/>
              <a:t> Usa un cable coaxial delgado, por lo que se puede doblar más fácilmente, y además es más barato y fácil de instalar, aunque los segmentos de cable no pueden exceder de 200 metros y 30 nodos.</a:t>
            </a:r>
          </a:p>
          <a:p>
            <a:pPr algn="just"/>
            <a:r>
              <a:rPr lang="es-HN" b="1" dirty="0"/>
              <a:t>Ethernet 10Base5:</a:t>
            </a:r>
            <a:r>
              <a:rPr lang="es-HN" dirty="0"/>
              <a:t> También llamada Ethernet gruesa, usa un cable coaxial grueso, consiguiendo una velocidad de 10 Mbps. Puede tener hasta 100 nodos conectados, con una longitud de cable de hasta 500 metros. </a:t>
            </a:r>
          </a:p>
          <a:p>
            <a:pPr algn="just"/>
            <a:r>
              <a:rPr lang="es-HN" b="1" dirty="0"/>
              <a:t>Ethernet 10Base-T.</a:t>
            </a:r>
            <a:r>
              <a:rPr lang="es-HN" dirty="0"/>
              <a:t> Cada estación tiene una conexión con un </a:t>
            </a:r>
            <a:r>
              <a:rPr lang="es-HN" dirty="0" err="1"/>
              <a:t>hub</a:t>
            </a:r>
            <a:r>
              <a:rPr lang="es-HN" dirty="0"/>
              <a:t> central, y los cables usados son normalmente de par trenzado. Son las LAN más comunes hoy en día.</a:t>
            </a:r>
          </a:p>
        </p:txBody>
      </p:sp>
    </p:spTree>
    <p:extLst>
      <p:ext uri="{BB962C8B-B14F-4D97-AF65-F5344CB8AC3E}">
        <p14:creationId xmlns:p14="http://schemas.microsoft.com/office/powerpoint/2010/main" val="567099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705794"/>
          </a:xfrm>
        </p:spPr>
        <p:txBody>
          <a:bodyPr>
            <a:normAutofit/>
          </a:bodyPr>
          <a:lstStyle/>
          <a:p>
            <a:r>
              <a:rPr lang="es-HN" b="1" u="sng" dirty="0"/>
              <a:t>Tipos de redes Ethernet…</a:t>
            </a:r>
            <a:endParaRPr lang="es-HN" dirty="0"/>
          </a:p>
        </p:txBody>
      </p:sp>
      <p:sp>
        <p:nvSpPr>
          <p:cNvPr id="3" name="Marcador de contenido 2"/>
          <p:cNvSpPr>
            <a:spLocks noGrp="1"/>
          </p:cNvSpPr>
          <p:nvPr>
            <p:ph idx="1"/>
          </p:nvPr>
        </p:nvSpPr>
        <p:spPr>
          <a:xfrm>
            <a:off x="838200" y="1293341"/>
            <a:ext cx="10515600" cy="4883622"/>
          </a:xfrm>
        </p:spPr>
        <p:txBody>
          <a:bodyPr/>
          <a:lstStyle/>
          <a:p>
            <a:pPr algn="just"/>
            <a:r>
              <a:rPr lang="es-HN" b="1" dirty="0"/>
              <a:t>Ethernet 10Base-FX:</a:t>
            </a:r>
            <a:r>
              <a:rPr lang="es-HN" dirty="0"/>
              <a:t> Basada en el uso de fibra óptica para conectar las máquinas, lo que la hace cara para un planteamiento general de toda la red, pero idónea para la conexión entre edificios, ya que los segmentos pueden tener una longitud de hasta 2000 metros, al ser la fibra óptica insensible a los ruidos e interferencias típicos de los cables de cobre.</a:t>
            </a:r>
          </a:p>
          <a:p>
            <a:pPr algn="just"/>
            <a:r>
              <a:rPr lang="es-HN" b="1" dirty="0" err="1"/>
              <a:t>Fast</a:t>
            </a:r>
            <a:r>
              <a:rPr lang="es-HN" b="1" dirty="0"/>
              <a:t> Ethernet</a:t>
            </a:r>
            <a:r>
              <a:rPr lang="es-HN" dirty="0"/>
              <a:t>. Las redes 100BaseFx (IEEE 802.3u) se crearon con la idea de paliar algunos de los fallos contemplados en las redes Ethernet 10Base-T y buscar una alternativa a las redes FDDI. Son también conocidas como redes </a:t>
            </a:r>
            <a:r>
              <a:rPr lang="es-HN" dirty="0" err="1"/>
              <a:t>Fast</a:t>
            </a:r>
            <a:r>
              <a:rPr lang="es-HN" dirty="0"/>
              <a:t> Ethernet, y están basadas en una topología en estrella para fibra óptica.</a:t>
            </a:r>
          </a:p>
        </p:txBody>
      </p:sp>
    </p:spTree>
    <p:extLst>
      <p:ext uri="{BB962C8B-B14F-4D97-AF65-F5344CB8AC3E}">
        <p14:creationId xmlns:p14="http://schemas.microsoft.com/office/powerpoint/2010/main" val="4010923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HN" b="1" u="sng" dirty="0"/>
              <a:t>Tipos de redes LAN </a:t>
            </a:r>
            <a:r>
              <a:rPr lang="es-HN" b="1" u="sng" dirty="0" err="1"/>
              <a:t>Token</a:t>
            </a:r>
            <a:r>
              <a:rPr lang="es-HN" b="1" u="sng" dirty="0"/>
              <a:t> Ring</a:t>
            </a:r>
            <a:endParaRPr lang="es-HN" dirty="0"/>
          </a:p>
        </p:txBody>
      </p:sp>
      <p:sp>
        <p:nvSpPr>
          <p:cNvPr id="3" name="Marcador de contenido 2"/>
          <p:cNvSpPr>
            <a:spLocks noGrp="1"/>
          </p:cNvSpPr>
          <p:nvPr>
            <p:ph sz="half" idx="1"/>
          </p:nvPr>
        </p:nvSpPr>
        <p:spPr/>
        <p:txBody>
          <a:bodyPr>
            <a:normAutofit fontScale="92500" lnSpcReduction="10000"/>
          </a:bodyPr>
          <a:lstStyle/>
          <a:p>
            <a:pPr algn="just"/>
            <a:r>
              <a:rPr lang="es-HN" dirty="0"/>
              <a:t>Son redes de tipo determinista, al contrario de las redes Ethernet. En ellas, el acceso al medio está controlado, por lo que solamente puede transmitir datos una máquina por vez, implementándose este control por medio de un </a:t>
            </a:r>
            <a:r>
              <a:rPr lang="es-HN" dirty="0" err="1"/>
              <a:t>token</a:t>
            </a:r>
            <a:r>
              <a:rPr lang="es-HN" dirty="0"/>
              <a:t> de datos, que define qué máquina puede transmitir en cada instante. </a:t>
            </a:r>
            <a:r>
              <a:rPr lang="es-HN" dirty="0" err="1"/>
              <a:t>Token</a:t>
            </a:r>
            <a:r>
              <a:rPr lang="es-HN" dirty="0"/>
              <a:t> Ring e IEEE 802.5 son los principales ejemplos de redes de transmisión de </a:t>
            </a:r>
            <a:r>
              <a:rPr lang="es-HN" dirty="0" err="1"/>
              <a:t>tokens</a:t>
            </a:r>
            <a:r>
              <a:rPr lang="es-HN" dirty="0"/>
              <a:t>.</a:t>
            </a:r>
          </a:p>
        </p:txBody>
      </p:sp>
      <p:pic>
        <p:nvPicPr>
          <p:cNvPr id="5" name="Marcador de contenido 4"/>
          <p:cNvPicPr>
            <a:picLocks noGrp="1" noChangeAspect="1"/>
          </p:cNvPicPr>
          <p:nvPr>
            <p:ph sz="half" idx="2"/>
          </p:nvPr>
        </p:nvPicPr>
        <p:blipFill>
          <a:blip r:embed="rId2"/>
          <a:stretch>
            <a:fillRect/>
          </a:stretch>
        </p:blipFill>
        <p:spPr>
          <a:xfrm>
            <a:off x="7235601" y="1634504"/>
            <a:ext cx="3029669" cy="3216686"/>
          </a:xfrm>
          <a:prstGeom prst="rect">
            <a:avLst/>
          </a:prstGeom>
        </p:spPr>
      </p:pic>
      <p:sp>
        <p:nvSpPr>
          <p:cNvPr id="6" name="Rectángulo 5"/>
          <p:cNvSpPr/>
          <p:nvPr/>
        </p:nvSpPr>
        <p:spPr>
          <a:xfrm>
            <a:off x="6172202" y="4851190"/>
            <a:ext cx="5430795" cy="1015663"/>
          </a:xfrm>
          <a:prstGeom prst="rect">
            <a:avLst/>
          </a:prstGeom>
        </p:spPr>
        <p:txBody>
          <a:bodyPr wrap="square">
            <a:spAutoFit/>
          </a:bodyPr>
          <a:lstStyle/>
          <a:p>
            <a:pPr algn="just"/>
            <a:r>
              <a:rPr lang="es-HN" sz="2000" b="1" dirty="0">
                <a:latin typeface="+mj-lt"/>
              </a:rPr>
              <a:t>Mientras la trama de información gira alrededor del anillo no hay ningún otro </a:t>
            </a:r>
            <a:r>
              <a:rPr lang="es-HN" sz="2000" b="1" dirty="0" err="1">
                <a:latin typeface="+mj-lt"/>
              </a:rPr>
              <a:t>token</a:t>
            </a:r>
            <a:r>
              <a:rPr lang="es-HN" sz="2000" b="1" dirty="0">
                <a:latin typeface="+mj-lt"/>
              </a:rPr>
              <a:t> en la red, por lo que ninguna otra máquina puede realizar transmisiones.</a:t>
            </a:r>
          </a:p>
        </p:txBody>
      </p:sp>
    </p:spTree>
    <p:extLst>
      <p:ext uri="{BB962C8B-B14F-4D97-AF65-F5344CB8AC3E}">
        <p14:creationId xmlns:p14="http://schemas.microsoft.com/office/powerpoint/2010/main" val="16425917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705794"/>
          </a:xfrm>
        </p:spPr>
        <p:txBody>
          <a:bodyPr>
            <a:normAutofit/>
          </a:bodyPr>
          <a:lstStyle/>
          <a:p>
            <a:r>
              <a:rPr lang="es-HN" b="1" u="sng" dirty="0"/>
              <a:t>Tipos de redes LAN FDDI</a:t>
            </a:r>
            <a:endParaRPr lang="es-HN" dirty="0"/>
          </a:p>
        </p:txBody>
      </p:sp>
      <p:sp>
        <p:nvSpPr>
          <p:cNvPr id="3" name="Marcador de contenido 2"/>
          <p:cNvSpPr>
            <a:spLocks noGrp="1"/>
          </p:cNvSpPr>
          <p:nvPr>
            <p:ph idx="1"/>
          </p:nvPr>
        </p:nvSpPr>
        <p:spPr>
          <a:xfrm>
            <a:off x="838200" y="1293341"/>
            <a:ext cx="10515600" cy="4883622"/>
          </a:xfrm>
        </p:spPr>
        <p:txBody>
          <a:bodyPr>
            <a:normAutofit lnSpcReduction="10000"/>
          </a:bodyPr>
          <a:lstStyle/>
          <a:p>
            <a:pPr algn="just"/>
            <a:r>
              <a:rPr lang="es-HN" b="1" dirty="0"/>
              <a:t>FDDI (</a:t>
            </a:r>
            <a:r>
              <a:rPr lang="es-HN" b="1" dirty="0" err="1"/>
              <a:t>Fiber</a:t>
            </a:r>
            <a:r>
              <a:rPr lang="es-HN" b="1" dirty="0"/>
              <a:t> </a:t>
            </a:r>
            <a:r>
              <a:rPr lang="es-HN" b="1" dirty="0" err="1"/>
              <a:t>Distributed</a:t>
            </a:r>
            <a:r>
              <a:rPr lang="es-HN" b="1" dirty="0"/>
              <a:t> Data Interface – Interfaz de Datos Distribuida por Fibra )</a:t>
            </a:r>
            <a:r>
              <a:rPr lang="es-HN" dirty="0"/>
              <a:t> surgieron a mediados de los años ochenta para dar soporte a las estaciones de trabajo de alta velocidad, que habían llevado las capacidades de las tecnologías Ethernet y </a:t>
            </a:r>
            <a:r>
              <a:rPr lang="es-HN" dirty="0" err="1"/>
              <a:t>Token</a:t>
            </a:r>
            <a:r>
              <a:rPr lang="es-HN" dirty="0"/>
              <a:t> Ring existentes hasta el límite de sus posibilidades.</a:t>
            </a:r>
          </a:p>
          <a:p>
            <a:pPr algn="just"/>
            <a:r>
              <a:rPr lang="es-HN" dirty="0"/>
              <a:t>Las redes FDDI utilizan un mecanismo de transmisión de </a:t>
            </a:r>
            <a:r>
              <a:rPr lang="es-HN" dirty="0" err="1"/>
              <a:t>tokens</a:t>
            </a:r>
            <a:r>
              <a:rPr lang="es-HN" dirty="0"/>
              <a:t> similar al de las redes </a:t>
            </a:r>
            <a:r>
              <a:rPr lang="es-HN" dirty="0" err="1"/>
              <a:t>Token</a:t>
            </a:r>
            <a:r>
              <a:rPr lang="es-HN" dirty="0"/>
              <a:t> Ring, pero además, acepta la asignación en tiempo real del ancho de banda de la red, mediante la definición de dos tipos de tráfico:</a:t>
            </a:r>
          </a:p>
          <a:p>
            <a:pPr marL="0" indent="0" algn="just">
              <a:buNone/>
            </a:pPr>
            <a:endParaRPr lang="es-HN" dirty="0"/>
          </a:p>
          <a:p>
            <a:pPr lvl="1" algn="just"/>
            <a:r>
              <a:rPr lang="es-HN" dirty="0" err="1"/>
              <a:t>Monomodo</a:t>
            </a:r>
            <a:r>
              <a:rPr lang="es-HN" dirty="0"/>
              <a:t> (también denominado modo único); y </a:t>
            </a:r>
          </a:p>
          <a:p>
            <a:pPr lvl="1" algn="just"/>
            <a:r>
              <a:rPr lang="es-HN" dirty="0" err="1"/>
              <a:t>Multimodo</a:t>
            </a:r>
            <a:r>
              <a:rPr lang="es-HN" dirty="0"/>
              <a:t>. </a:t>
            </a:r>
          </a:p>
        </p:txBody>
      </p:sp>
    </p:spTree>
    <p:extLst>
      <p:ext uri="{BB962C8B-B14F-4D97-AF65-F5344CB8AC3E}">
        <p14:creationId xmlns:p14="http://schemas.microsoft.com/office/powerpoint/2010/main" val="504183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714032"/>
          </a:xfrm>
        </p:spPr>
        <p:txBody>
          <a:bodyPr/>
          <a:lstStyle/>
          <a:p>
            <a:r>
              <a:rPr lang="es-HN" b="1" u="sng" dirty="0"/>
              <a:t>Tipos de redes LAN FDDI…</a:t>
            </a:r>
            <a:endParaRPr lang="es-HN" dirty="0"/>
          </a:p>
        </p:txBody>
      </p:sp>
      <p:sp>
        <p:nvSpPr>
          <p:cNvPr id="3" name="Marcador de contenido 2"/>
          <p:cNvSpPr>
            <a:spLocks noGrp="1"/>
          </p:cNvSpPr>
          <p:nvPr>
            <p:ph idx="1"/>
          </p:nvPr>
        </p:nvSpPr>
        <p:spPr>
          <a:xfrm>
            <a:off x="838200" y="1359243"/>
            <a:ext cx="10515600" cy="4817720"/>
          </a:xfrm>
        </p:spPr>
        <p:txBody>
          <a:bodyPr/>
          <a:lstStyle/>
          <a:p>
            <a:r>
              <a:rPr lang="es-HN" b="1" dirty="0"/>
              <a:t>La fibra </a:t>
            </a:r>
            <a:r>
              <a:rPr lang="es-HN" b="1" dirty="0" err="1"/>
              <a:t>monomodo</a:t>
            </a:r>
            <a:r>
              <a:rPr lang="es-HN" b="1" dirty="0"/>
              <a:t>:</a:t>
            </a:r>
            <a:r>
              <a:rPr lang="es-HN" dirty="0"/>
              <a:t> Permite que sólo un modo de luz se propague a través de ella. </a:t>
            </a:r>
          </a:p>
          <a:p>
            <a:r>
              <a:rPr lang="es-HN" b="1" dirty="0"/>
              <a:t>La fibra </a:t>
            </a:r>
            <a:r>
              <a:rPr lang="es-HN" b="1" dirty="0" err="1"/>
              <a:t>multimodo</a:t>
            </a:r>
            <a:r>
              <a:rPr lang="es-HN" b="1" dirty="0"/>
              <a:t>:</a:t>
            </a:r>
            <a:r>
              <a:rPr lang="es-HN" dirty="0"/>
              <a:t> Permite la propagación de múltiples modos de luz. </a:t>
            </a:r>
          </a:p>
          <a:p>
            <a:pPr lvl="1"/>
            <a:r>
              <a:rPr lang="es-HN" b="1" dirty="0"/>
              <a:t>Modos:</a:t>
            </a:r>
            <a:r>
              <a:rPr lang="es-HN" dirty="0"/>
              <a:t> Se pueden representar como haces de rayos luminosos que entran a la fibra en un ángulo determinado.</a:t>
            </a:r>
          </a:p>
        </p:txBody>
      </p:sp>
      <p:pic>
        <p:nvPicPr>
          <p:cNvPr id="4" name="Imagen 3"/>
          <p:cNvPicPr>
            <a:picLocks noChangeAspect="1"/>
          </p:cNvPicPr>
          <p:nvPr/>
        </p:nvPicPr>
        <p:blipFill>
          <a:blip r:embed="rId2"/>
          <a:stretch>
            <a:fillRect/>
          </a:stretch>
        </p:blipFill>
        <p:spPr>
          <a:xfrm>
            <a:off x="6970642" y="3429000"/>
            <a:ext cx="2863795" cy="2550864"/>
          </a:xfrm>
          <a:prstGeom prst="rect">
            <a:avLst/>
          </a:prstGeom>
        </p:spPr>
      </p:pic>
    </p:spTree>
    <p:extLst>
      <p:ext uri="{BB962C8B-B14F-4D97-AF65-F5344CB8AC3E}">
        <p14:creationId xmlns:p14="http://schemas.microsoft.com/office/powerpoint/2010/main" val="36303985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705794"/>
          </a:xfrm>
        </p:spPr>
        <p:txBody>
          <a:bodyPr>
            <a:normAutofit/>
          </a:bodyPr>
          <a:lstStyle/>
          <a:p>
            <a:r>
              <a:rPr lang="es-HN" b="1" u="sng" dirty="0"/>
              <a:t>Tipos de redes LAN FDDI…</a:t>
            </a:r>
            <a:endParaRPr lang="es-HN" dirty="0"/>
          </a:p>
        </p:txBody>
      </p:sp>
      <p:sp>
        <p:nvSpPr>
          <p:cNvPr id="3" name="Marcador de contenido 2"/>
          <p:cNvSpPr>
            <a:spLocks noGrp="1"/>
          </p:cNvSpPr>
          <p:nvPr>
            <p:ph idx="1"/>
          </p:nvPr>
        </p:nvSpPr>
        <p:spPr>
          <a:xfrm>
            <a:off x="838200" y="1301578"/>
            <a:ext cx="10515600" cy="4875385"/>
          </a:xfrm>
        </p:spPr>
        <p:txBody>
          <a:bodyPr>
            <a:normAutofit lnSpcReduction="10000"/>
          </a:bodyPr>
          <a:lstStyle/>
          <a:p>
            <a:pPr algn="just"/>
            <a:r>
              <a:rPr lang="es-HN" dirty="0"/>
              <a:t>Cuando se propagan múltiples modos de luz a través de la fibra, éstos pueden recorrer diferentes distancias, según su ángulo de entrada. Como resultado, no llegan a su destino simultáneamente; a este fenómeno se le denomina </a:t>
            </a:r>
            <a:r>
              <a:rPr lang="es-HN" b="1" dirty="0"/>
              <a:t>dispersión modal</a:t>
            </a:r>
            <a:r>
              <a:rPr lang="es-HN" dirty="0"/>
              <a:t>.</a:t>
            </a:r>
          </a:p>
          <a:p>
            <a:pPr algn="just"/>
            <a:endParaRPr lang="en-US" dirty="0"/>
          </a:p>
          <a:p>
            <a:pPr algn="just"/>
            <a:r>
              <a:rPr lang="es-HN" dirty="0"/>
              <a:t>La fibra </a:t>
            </a:r>
            <a:r>
              <a:rPr lang="es-HN" dirty="0" err="1"/>
              <a:t>monomodo</a:t>
            </a:r>
            <a:r>
              <a:rPr lang="es-HN" dirty="0"/>
              <a:t> puede acomodar un mayor ancho de banda y permite el tendido de cables de mayor longitud que la fibra </a:t>
            </a:r>
            <a:r>
              <a:rPr lang="es-HN" dirty="0" err="1"/>
              <a:t>multimodo</a:t>
            </a:r>
            <a:r>
              <a:rPr lang="es-HN" dirty="0"/>
              <a:t>. Debido a estas características, la fibra </a:t>
            </a:r>
            <a:r>
              <a:rPr lang="es-HN" dirty="0" err="1"/>
              <a:t>monomodo</a:t>
            </a:r>
            <a:r>
              <a:rPr lang="es-HN" dirty="0"/>
              <a:t> se usa a menudo para la conectividad entre edificios mientras que la fibra </a:t>
            </a:r>
            <a:r>
              <a:rPr lang="es-HN" dirty="0" err="1"/>
              <a:t>multimodo</a:t>
            </a:r>
            <a:r>
              <a:rPr lang="es-HN" dirty="0"/>
              <a:t> se usa con mayor frecuencia para la conectividad dentro de un edificio. </a:t>
            </a:r>
          </a:p>
          <a:p>
            <a:pPr lvl="1" algn="just"/>
            <a:r>
              <a:rPr lang="es-HN" dirty="0"/>
              <a:t>La fibra </a:t>
            </a:r>
            <a:r>
              <a:rPr lang="es-HN" dirty="0" err="1"/>
              <a:t>multimodo</a:t>
            </a:r>
            <a:r>
              <a:rPr lang="es-HN" dirty="0"/>
              <a:t> usa los LED como dispositivos generadores de luz. </a:t>
            </a:r>
          </a:p>
          <a:p>
            <a:pPr lvl="1" algn="just"/>
            <a:r>
              <a:rPr lang="es-HN" dirty="0"/>
              <a:t>La fibra </a:t>
            </a:r>
            <a:r>
              <a:rPr lang="es-HN" dirty="0" err="1"/>
              <a:t>monomodo</a:t>
            </a:r>
            <a:r>
              <a:rPr lang="es-HN" dirty="0"/>
              <a:t> generalmente usa láser.</a:t>
            </a:r>
          </a:p>
        </p:txBody>
      </p:sp>
    </p:spTree>
    <p:extLst>
      <p:ext uri="{BB962C8B-B14F-4D97-AF65-F5344CB8AC3E}">
        <p14:creationId xmlns:p14="http://schemas.microsoft.com/office/powerpoint/2010/main" val="6739039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15178"/>
          </a:xfrm>
        </p:spPr>
        <p:txBody>
          <a:bodyPr>
            <a:normAutofit fontScale="90000"/>
          </a:bodyPr>
          <a:lstStyle/>
          <a:p>
            <a:r>
              <a:rPr lang="en-US" b="1" u="sng" dirty="0"/>
              <a:t>Las </a:t>
            </a:r>
            <a:r>
              <a:rPr lang="es-HN" b="1" u="sng" dirty="0"/>
              <a:t>Telecomunicaciones</a:t>
            </a:r>
          </a:p>
        </p:txBody>
      </p:sp>
      <p:sp>
        <p:nvSpPr>
          <p:cNvPr id="3" name="Marcador de contenido 2"/>
          <p:cNvSpPr>
            <a:spLocks noGrp="1"/>
          </p:cNvSpPr>
          <p:nvPr>
            <p:ph idx="1"/>
          </p:nvPr>
        </p:nvSpPr>
        <p:spPr>
          <a:xfrm>
            <a:off x="838200" y="1128584"/>
            <a:ext cx="10515600" cy="5048379"/>
          </a:xfrm>
        </p:spPr>
        <p:txBody>
          <a:bodyPr/>
          <a:lstStyle/>
          <a:p>
            <a:pPr algn="just"/>
            <a:r>
              <a:rPr lang="es-HN" dirty="0"/>
              <a:t>Las </a:t>
            </a:r>
            <a:r>
              <a:rPr lang="es-HN" b="1" dirty="0"/>
              <a:t>telecomunicaciones</a:t>
            </a:r>
            <a:r>
              <a:rPr lang="es-HN" dirty="0"/>
              <a:t> son toda clase de transmisión y recepción de señales, que en la mayoría de los casos son </a:t>
            </a:r>
            <a:r>
              <a:rPr lang="es-HN" i="1" u="sng" dirty="0"/>
              <a:t>electromagnéticas</a:t>
            </a:r>
            <a:r>
              <a:rPr lang="es-HN" dirty="0"/>
              <a:t>, las cuales contienen imágenes, sonidos, signos y en general cualquier tipo de información que se emplea para la comunicación a una cierta distancia.</a:t>
            </a:r>
          </a:p>
          <a:p>
            <a:pPr algn="just"/>
            <a:r>
              <a:rPr lang="es-HN" dirty="0"/>
              <a:t>la </a:t>
            </a:r>
            <a:r>
              <a:rPr lang="es-HN" b="1" dirty="0"/>
              <a:t>importancia de las telecomunicaciones</a:t>
            </a:r>
            <a:r>
              <a:rPr lang="es-HN" dirty="0"/>
              <a:t> alcanza niveles nunca antes visto, ya que incluso se concibe como una infraestructura básica para el contexto de la sociedad. Tan sólo hay que pensar en lo clave que resulta </a:t>
            </a:r>
            <a:r>
              <a:rPr lang="es-HN" u="sng" dirty="0"/>
              <a:t>poder comunicar casi cualquier orden política o militar en instantáneo</a:t>
            </a:r>
            <a:r>
              <a:rPr lang="es-HN" dirty="0"/>
              <a:t> y a distancia.</a:t>
            </a:r>
          </a:p>
        </p:txBody>
      </p:sp>
    </p:spTree>
    <p:extLst>
      <p:ext uri="{BB962C8B-B14F-4D97-AF65-F5344CB8AC3E}">
        <p14:creationId xmlns:p14="http://schemas.microsoft.com/office/powerpoint/2010/main" val="28553355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15178"/>
          </a:xfrm>
        </p:spPr>
        <p:txBody>
          <a:bodyPr>
            <a:normAutofit fontScale="90000"/>
          </a:bodyPr>
          <a:lstStyle/>
          <a:p>
            <a:r>
              <a:rPr lang="en-US" b="1" dirty="0"/>
              <a:t/>
            </a:r>
            <a:br>
              <a:rPr lang="en-US" b="1" dirty="0"/>
            </a:br>
            <a:r>
              <a:rPr lang="en-US" b="1" u="sng" dirty="0"/>
              <a:t>La </a:t>
            </a:r>
            <a:r>
              <a:rPr lang="es-HN" b="1" u="sng" dirty="0"/>
              <a:t>Evolución de las Telecomunicaciones</a:t>
            </a:r>
            <a:r>
              <a:rPr lang="es-HN" dirty="0"/>
              <a:t/>
            </a:r>
            <a:br>
              <a:rPr lang="es-HN" dirty="0"/>
            </a:br>
            <a:endParaRPr lang="es-HN" b="1" dirty="0"/>
          </a:p>
        </p:txBody>
      </p:sp>
      <p:sp>
        <p:nvSpPr>
          <p:cNvPr id="3" name="Marcador de contenido 2"/>
          <p:cNvSpPr>
            <a:spLocks noGrp="1"/>
          </p:cNvSpPr>
          <p:nvPr>
            <p:ph idx="1"/>
          </p:nvPr>
        </p:nvSpPr>
        <p:spPr>
          <a:xfrm>
            <a:off x="838200" y="1128584"/>
            <a:ext cx="10515600" cy="5048379"/>
          </a:xfrm>
        </p:spPr>
        <p:txBody>
          <a:bodyPr>
            <a:normAutofit lnSpcReduction="10000"/>
          </a:bodyPr>
          <a:lstStyle/>
          <a:p>
            <a:pPr algn="just"/>
            <a:r>
              <a:rPr lang="es-HN" b="1" dirty="0"/>
              <a:t>Avances eléctricos</a:t>
            </a:r>
            <a:r>
              <a:rPr lang="es-HN" dirty="0"/>
              <a:t> – Se da durante el siglo XIX de la mano con el descubrimiento formal de la transmisión de la electricidad. En otras palabras, las señales eléctricas fueron claves en este momento para consolidar los futuros inventos.</a:t>
            </a:r>
          </a:p>
          <a:p>
            <a:pPr algn="just"/>
            <a:r>
              <a:rPr lang="es-HN" b="1" dirty="0"/>
              <a:t>Telégrafo</a:t>
            </a:r>
            <a:r>
              <a:rPr lang="es-HN" dirty="0"/>
              <a:t> – En 1837 se presentó la primer patente por fuera de los laboratorios. Fue el inicio de la transmisión de datos a gran escala.</a:t>
            </a:r>
          </a:p>
          <a:p>
            <a:pPr algn="just"/>
            <a:r>
              <a:rPr lang="es-HN" b="1" dirty="0"/>
              <a:t>Teléfono</a:t>
            </a:r>
            <a:r>
              <a:rPr lang="es-HN" dirty="0"/>
              <a:t> – En el siglo XIX fue uno de los inventos de mayor éxito y que se usa aún en nuestros días.</a:t>
            </a:r>
          </a:p>
          <a:p>
            <a:pPr algn="just"/>
            <a:r>
              <a:rPr lang="es-HN" b="1" dirty="0"/>
              <a:t>Cables submarinos</a:t>
            </a:r>
            <a:r>
              <a:rPr lang="es-HN" dirty="0"/>
              <a:t> – Para el último tercio del siglo XIX se encontró marcado por la cooperación internacional de la comunicación. Fue una época con medios de transmisión simples de hierro o cobre, pero que empezó a interconectar el mundo.</a:t>
            </a:r>
          </a:p>
          <a:p>
            <a:pPr marL="0" indent="0">
              <a:buNone/>
            </a:pPr>
            <a:endParaRPr lang="es-HN" dirty="0"/>
          </a:p>
        </p:txBody>
      </p:sp>
    </p:spTree>
    <p:extLst>
      <p:ext uri="{BB962C8B-B14F-4D97-AF65-F5344CB8AC3E}">
        <p14:creationId xmlns:p14="http://schemas.microsoft.com/office/powerpoint/2010/main" val="1681919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59107"/>
            <a:ext cx="10515600" cy="797469"/>
          </a:xfrm>
        </p:spPr>
        <p:txBody>
          <a:bodyPr/>
          <a:lstStyle/>
          <a:p>
            <a:r>
              <a:rPr lang="es-HN" b="1" dirty="0"/>
              <a:t>INTRODUCCION A LAS REDES</a:t>
            </a:r>
          </a:p>
        </p:txBody>
      </p:sp>
      <p:sp>
        <p:nvSpPr>
          <p:cNvPr id="3" name="Marcador de contenido 2"/>
          <p:cNvSpPr>
            <a:spLocks noGrp="1"/>
          </p:cNvSpPr>
          <p:nvPr>
            <p:ph idx="1"/>
          </p:nvPr>
        </p:nvSpPr>
        <p:spPr>
          <a:xfrm>
            <a:off x="838200" y="1056576"/>
            <a:ext cx="10515600" cy="4867145"/>
          </a:xfrm>
        </p:spPr>
        <p:txBody>
          <a:bodyPr>
            <a:noAutofit/>
          </a:bodyPr>
          <a:lstStyle/>
          <a:p>
            <a:pPr algn="just"/>
            <a:r>
              <a:rPr lang="es-HN" sz="2300" b="1" cap="none" dirty="0"/>
              <a:t>Una red</a:t>
            </a:r>
            <a:r>
              <a:rPr lang="es-HN" sz="2300" cap="none" dirty="0"/>
              <a:t> es un conjunto de ordenadores conectados entre si, que pueden comunicarse para compartir datos y recursos sin importar la localización física de los distintos dispositivos.</a:t>
            </a:r>
          </a:p>
          <a:p>
            <a:pPr algn="just"/>
            <a:r>
              <a:rPr lang="es-HN" sz="2300" cap="none" dirty="0"/>
              <a:t> A través de una red se pueden ejecutar procesos en otro ordenador o acceder a sus ficheros, enviar mensajes, compartir programas…</a:t>
            </a:r>
          </a:p>
          <a:p>
            <a:pPr algn="just"/>
            <a:r>
              <a:rPr lang="es-HN" sz="2300" b="1" u="sng" cap="none" dirty="0"/>
              <a:t>Historia</a:t>
            </a:r>
            <a:endParaRPr lang="es-HN" sz="2300" cap="none" dirty="0"/>
          </a:p>
          <a:p>
            <a:pPr algn="just"/>
            <a:r>
              <a:rPr lang="es-HN" sz="2300" cap="none" dirty="0"/>
              <a:t>El origen de las redes hay que buscarlo en la universidad de </a:t>
            </a:r>
            <a:r>
              <a:rPr lang="es-HN" sz="2300" cap="none" dirty="0" err="1"/>
              <a:t>hawai</a:t>
            </a:r>
            <a:r>
              <a:rPr lang="es-HN" sz="2300" cap="none" dirty="0"/>
              <a:t>, donde se desarrollo, en los años setenta, el método de acceso múltiple con detección de portadora y detección de colisiones, CSMA/CD (</a:t>
            </a:r>
            <a:r>
              <a:rPr lang="es-HN" sz="2300" cap="none" dirty="0" err="1"/>
              <a:t>carrier</a:t>
            </a:r>
            <a:r>
              <a:rPr lang="es-HN" sz="2300" cap="none" dirty="0"/>
              <a:t> </a:t>
            </a:r>
            <a:r>
              <a:rPr lang="es-HN" sz="2300" cap="none" dirty="0" err="1"/>
              <a:t>sense</a:t>
            </a:r>
            <a:r>
              <a:rPr lang="es-HN" sz="2300" cap="none" dirty="0"/>
              <a:t> and </a:t>
            </a:r>
            <a:r>
              <a:rPr lang="es-HN" sz="2300" cap="none" dirty="0" err="1"/>
              <a:t>multiple</a:t>
            </a:r>
            <a:r>
              <a:rPr lang="es-HN" sz="2300" cap="none" dirty="0"/>
              <a:t> </a:t>
            </a:r>
            <a:r>
              <a:rPr lang="es-HN" sz="2300" cap="none" dirty="0" err="1"/>
              <a:t>access</a:t>
            </a:r>
            <a:r>
              <a:rPr lang="es-HN" sz="2300" cap="none" dirty="0"/>
              <a:t> </a:t>
            </a:r>
            <a:r>
              <a:rPr lang="es-HN" sz="2300" cap="none" dirty="0" err="1"/>
              <a:t>with</a:t>
            </a:r>
            <a:r>
              <a:rPr lang="es-HN" sz="2300" cap="none" dirty="0"/>
              <a:t> </a:t>
            </a:r>
            <a:r>
              <a:rPr lang="es-HN" sz="2300" cap="none" dirty="0" err="1"/>
              <a:t>collition</a:t>
            </a:r>
            <a:r>
              <a:rPr lang="es-HN" sz="2300" cap="none" dirty="0"/>
              <a:t> </a:t>
            </a:r>
            <a:r>
              <a:rPr lang="es-HN" sz="2300" cap="none" dirty="0" err="1"/>
              <a:t>detection</a:t>
            </a:r>
            <a:r>
              <a:rPr lang="es-HN" sz="2300" cap="none" dirty="0"/>
              <a:t>), utilizado actualmente por </a:t>
            </a:r>
            <a:r>
              <a:rPr lang="es-HN" sz="2300" cap="none" dirty="0" err="1"/>
              <a:t>ethernet</a:t>
            </a:r>
            <a:r>
              <a:rPr lang="es-HN" sz="2300" cap="none" dirty="0"/>
              <a:t>.</a:t>
            </a:r>
          </a:p>
          <a:p>
            <a:pPr algn="just"/>
            <a:r>
              <a:rPr lang="es-HN" sz="2300" cap="none" dirty="0"/>
              <a:t>Este método surgió ante la necesidad de implementar en las islas </a:t>
            </a:r>
            <a:r>
              <a:rPr lang="es-HN" sz="2300" cap="none" dirty="0" err="1"/>
              <a:t>hawái</a:t>
            </a:r>
            <a:r>
              <a:rPr lang="es-HN" sz="2300" cap="none" dirty="0"/>
              <a:t> un sistema de comunicaciones basado en la transmisión de datos por radio, que se llamó </a:t>
            </a:r>
            <a:r>
              <a:rPr lang="es-HN" sz="2300" cap="none" dirty="0" err="1"/>
              <a:t>aloha</a:t>
            </a:r>
            <a:r>
              <a:rPr lang="es-HN" sz="2300" cap="none" dirty="0"/>
              <a:t>, y permite que todos los dispositivos puedan acceder al mismo medio, aunque sólo puede existir un único emisor en cada instante.</a:t>
            </a:r>
            <a:endParaRPr lang="es-HN" sz="2300" b="1" u="sng" cap="none" dirty="0"/>
          </a:p>
        </p:txBody>
      </p:sp>
    </p:spTree>
    <p:extLst>
      <p:ext uri="{BB962C8B-B14F-4D97-AF65-F5344CB8AC3E}">
        <p14:creationId xmlns:p14="http://schemas.microsoft.com/office/powerpoint/2010/main" val="16240609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15178"/>
          </a:xfrm>
        </p:spPr>
        <p:txBody>
          <a:bodyPr>
            <a:normAutofit fontScale="90000"/>
          </a:bodyPr>
          <a:lstStyle/>
          <a:p>
            <a:r>
              <a:rPr lang="en-US" b="1" u="sng" dirty="0"/>
              <a:t>La </a:t>
            </a:r>
            <a:r>
              <a:rPr lang="es-HN" b="1" u="sng" dirty="0"/>
              <a:t>Evolución de las Telecomunicaciones</a:t>
            </a:r>
            <a:r>
              <a:rPr lang="es-HN" b="1" dirty="0"/>
              <a:t>…</a:t>
            </a:r>
          </a:p>
        </p:txBody>
      </p:sp>
      <p:sp>
        <p:nvSpPr>
          <p:cNvPr id="3" name="Marcador de contenido 2"/>
          <p:cNvSpPr>
            <a:spLocks noGrp="1"/>
          </p:cNvSpPr>
          <p:nvPr>
            <p:ph idx="1"/>
          </p:nvPr>
        </p:nvSpPr>
        <p:spPr>
          <a:xfrm>
            <a:off x="838200" y="1128584"/>
            <a:ext cx="10515600" cy="5048379"/>
          </a:xfrm>
        </p:spPr>
        <p:txBody>
          <a:bodyPr/>
          <a:lstStyle/>
          <a:p>
            <a:pPr algn="just"/>
            <a:r>
              <a:rPr lang="es-HN" b="1" dirty="0"/>
              <a:t>Radiocomunicación</a:t>
            </a:r>
            <a:r>
              <a:rPr lang="es-HN" dirty="0"/>
              <a:t> – Forma de comunicación que se da a través de las ondas de radio u ondas hertzianas, que también se caracterizó por el movimiento de los campos eléctricos y magnéticos. El primer sistema práctico de comunicación se dio en 1901 al realizar la primera emisión trasatlántica radioeléctrica.</a:t>
            </a:r>
          </a:p>
          <a:p>
            <a:pPr algn="just"/>
            <a:r>
              <a:rPr lang="es-HN" b="1" dirty="0"/>
              <a:t>Internet</a:t>
            </a:r>
            <a:r>
              <a:rPr lang="es-HN" dirty="0"/>
              <a:t> – Su origen se remonta a 1969, pero en su forma de </a:t>
            </a:r>
            <a:r>
              <a:rPr lang="es-HN" b="1" dirty="0"/>
              <a:t>WWW</a:t>
            </a:r>
            <a:r>
              <a:rPr lang="es-HN" dirty="0"/>
              <a:t> o </a:t>
            </a:r>
            <a:r>
              <a:rPr lang="es-HN" b="1" i="1" dirty="0" err="1"/>
              <a:t>World</a:t>
            </a:r>
            <a:r>
              <a:rPr lang="es-HN" b="1" i="1" dirty="0"/>
              <a:t> Wide Web</a:t>
            </a:r>
            <a:r>
              <a:rPr lang="es-HN" dirty="0"/>
              <a:t>, es decir, la consulta remota de archivos, se dio como un desarrollo posterior para el año de 1990. Marca el nacimiento de Internet como medio de transmisión.</a:t>
            </a:r>
          </a:p>
          <a:p>
            <a:pPr algn="just"/>
            <a:r>
              <a:rPr lang="es-HN" b="1" dirty="0" err="1"/>
              <a:t>Telefonia</a:t>
            </a:r>
            <a:r>
              <a:rPr lang="es-HN" b="1" dirty="0"/>
              <a:t> celular</a:t>
            </a:r>
            <a:r>
              <a:rPr lang="es-HN" dirty="0"/>
              <a:t> – Medio de comunicación inalámbrico gracias a las ondas electromagnéticas. Desde el año 2000 se han potencializado sus funcionalidades que no sólo se limitan a llamar.</a:t>
            </a:r>
          </a:p>
          <a:p>
            <a:endParaRPr lang="es-HN" dirty="0"/>
          </a:p>
        </p:txBody>
      </p:sp>
    </p:spTree>
    <p:extLst>
      <p:ext uri="{BB962C8B-B14F-4D97-AF65-F5344CB8AC3E}">
        <p14:creationId xmlns:p14="http://schemas.microsoft.com/office/powerpoint/2010/main" val="40511801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15178"/>
          </a:xfrm>
        </p:spPr>
        <p:txBody>
          <a:bodyPr>
            <a:normAutofit fontScale="90000"/>
          </a:bodyPr>
          <a:lstStyle/>
          <a:p>
            <a:r>
              <a:rPr lang="es-HN" b="1" u="sng" dirty="0"/>
              <a:t>Ejemplos de </a:t>
            </a:r>
            <a:r>
              <a:rPr lang="en-US" b="1" u="sng" dirty="0"/>
              <a:t>Las Telecomunicaciones</a:t>
            </a:r>
            <a:endParaRPr lang="es-HN" b="1" u="sng" dirty="0"/>
          </a:p>
        </p:txBody>
      </p:sp>
      <p:sp>
        <p:nvSpPr>
          <p:cNvPr id="3" name="Marcador de contenido 2"/>
          <p:cNvSpPr>
            <a:spLocks noGrp="1"/>
          </p:cNvSpPr>
          <p:nvPr>
            <p:ph idx="1"/>
          </p:nvPr>
        </p:nvSpPr>
        <p:spPr>
          <a:xfrm>
            <a:off x="838200" y="1128584"/>
            <a:ext cx="10515600" cy="5048379"/>
          </a:xfrm>
        </p:spPr>
        <p:txBody>
          <a:bodyPr>
            <a:normAutofit/>
          </a:bodyPr>
          <a:lstStyle/>
          <a:p>
            <a:pPr algn="just"/>
            <a:r>
              <a:rPr lang="es-HN" b="1" dirty="0"/>
              <a:t>Televisión:</a:t>
            </a:r>
            <a:r>
              <a:rPr lang="es-HN" dirty="0"/>
              <a:t> Es el ejemplo de telecomunicación más conocido del planeta, se trata de un artefacto de recepción de ondas electromagnética a través de </a:t>
            </a:r>
            <a:r>
              <a:rPr lang="es-HN" dirty="0">
                <a:hlinkClick r:id="rId2"/>
              </a:rPr>
              <a:t>antenas</a:t>
            </a:r>
            <a:r>
              <a:rPr lang="es-HN" dirty="0"/>
              <a:t> o de cables o mismo internet. </a:t>
            </a:r>
          </a:p>
          <a:p>
            <a:pPr algn="just"/>
            <a:r>
              <a:rPr lang="es-HN" b="1" dirty="0"/>
              <a:t>Radio: </a:t>
            </a:r>
            <a:r>
              <a:rPr lang="es-HN" dirty="0"/>
              <a:t>Fue uno de los primeros artefactos de telecomunicación del mundo moderno y actualmente funciona en 2 bandas, la AM y la FM.</a:t>
            </a:r>
          </a:p>
          <a:p>
            <a:pPr algn="just"/>
            <a:r>
              <a:rPr lang="es-HN" b="1" dirty="0"/>
              <a:t>Teléfono:</a:t>
            </a:r>
            <a:r>
              <a:rPr lang="es-HN" dirty="0"/>
              <a:t> Sin dudarlo es el medio de comunicación mas utilizado y cuentan con una infinidad de funciones que va aumentando día a día.</a:t>
            </a:r>
          </a:p>
          <a:p>
            <a:pPr algn="just"/>
            <a:r>
              <a:rPr lang="es-HN" b="1" dirty="0"/>
              <a:t>Internet:</a:t>
            </a:r>
            <a:r>
              <a:rPr lang="es-HN" dirty="0"/>
              <a:t> Es una red con una gran cantidad de información que se almacena en servidores. Salvo excepciones de seguridad informática esa información esta accesible al alcance de la sociedad. </a:t>
            </a:r>
          </a:p>
          <a:p>
            <a:endParaRPr lang="es-HN" dirty="0"/>
          </a:p>
        </p:txBody>
      </p:sp>
    </p:spTree>
    <p:extLst>
      <p:ext uri="{BB962C8B-B14F-4D97-AF65-F5344CB8AC3E}">
        <p14:creationId xmlns:p14="http://schemas.microsoft.com/office/powerpoint/2010/main" val="22590633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15178"/>
          </a:xfrm>
        </p:spPr>
        <p:txBody>
          <a:bodyPr>
            <a:normAutofit fontScale="90000"/>
          </a:bodyPr>
          <a:lstStyle/>
          <a:p>
            <a:r>
              <a:rPr lang="es-HN" b="1" u="sng" dirty="0"/>
              <a:t>Ejemplos de </a:t>
            </a:r>
            <a:r>
              <a:rPr lang="en-US" b="1" u="sng" dirty="0"/>
              <a:t>Las Telecomunicaciones</a:t>
            </a:r>
            <a:r>
              <a:rPr lang="en-US" b="1" dirty="0"/>
              <a:t>…</a:t>
            </a:r>
            <a:endParaRPr lang="es-HN" b="1" dirty="0"/>
          </a:p>
        </p:txBody>
      </p:sp>
      <p:sp>
        <p:nvSpPr>
          <p:cNvPr id="3" name="Marcador de contenido 2"/>
          <p:cNvSpPr>
            <a:spLocks noGrp="1"/>
          </p:cNvSpPr>
          <p:nvPr>
            <p:ph idx="1"/>
          </p:nvPr>
        </p:nvSpPr>
        <p:spPr>
          <a:xfrm>
            <a:off x="838200" y="1128584"/>
            <a:ext cx="10515600" cy="5048379"/>
          </a:xfrm>
        </p:spPr>
        <p:txBody>
          <a:bodyPr/>
          <a:lstStyle/>
          <a:p>
            <a:pPr algn="just"/>
            <a:r>
              <a:rPr lang="es-HN" b="1" dirty="0"/>
              <a:t>Fax:</a:t>
            </a:r>
            <a:r>
              <a:rPr lang="es-HN" dirty="0"/>
              <a:t> Este </a:t>
            </a:r>
            <a:r>
              <a:rPr lang="es-HN" dirty="0">
                <a:hlinkClick r:id="rId2"/>
              </a:rPr>
              <a:t>periférico de salida</a:t>
            </a:r>
            <a:r>
              <a:rPr lang="es-HN" dirty="0"/>
              <a:t> esta perdiendo mucho terreno día a día ya que es un elemento caro, con poca seguridad y que hoy en día fue reemplazado por otros sistemas como el correo electrónico.</a:t>
            </a:r>
          </a:p>
          <a:p>
            <a:pPr algn="just"/>
            <a:r>
              <a:rPr lang="es-HN" b="1" dirty="0"/>
              <a:t>Radiofrecuencia:</a:t>
            </a:r>
            <a:r>
              <a:rPr lang="es-HN" dirty="0"/>
              <a:t> Un sistema que hoy en día se esta utilizando mucho para la medicina estética que funciona por medio de radiaciones electromagnéticas que calientan la piel favoreciendo el crecimiento y remodelado de la misma.</a:t>
            </a:r>
          </a:p>
          <a:p>
            <a:endParaRPr lang="es-HN" dirty="0"/>
          </a:p>
        </p:txBody>
      </p:sp>
    </p:spTree>
    <p:extLst>
      <p:ext uri="{BB962C8B-B14F-4D97-AF65-F5344CB8AC3E}">
        <p14:creationId xmlns:p14="http://schemas.microsoft.com/office/powerpoint/2010/main" val="19588639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15178"/>
          </a:xfrm>
        </p:spPr>
        <p:txBody>
          <a:bodyPr>
            <a:normAutofit fontScale="90000"/>
          </a:bodyPr>
          <a:lstStyle/>
          <a:p>
            <a:r>
              <a:rPr lang="es-HN" b="1" dirty="0"/>
              <a:t>Características de </a:t>
            </a:r>
            <a:r>
              <a:rPr lang="en-US" b="1" dirty="0"/>
              <a:t>Las Telecomunicaciones</a:t>
            </a:r>
            <a:endParaRPr lang="es-HN" b="1" dirty="0"/>
          </a:p>
        </p:txBody>
      </p:sp>
      <p:sp>
        <p:nvSpPr>
          <p:cNvPr id="3" name="Marcador de contenido 2"/>
          <p:cNvSpPr>
            <a:spLocks noGrp="1"/>
          </p:cNvSpPr>
          <p:nvPr>
            <p:ph idx="1"/>
          </p:nvPr>
        </p:nvSpPr>
        <p:spPr>
          <a:xfrm>
            <a:off x="838200" y="1128584"/>
            <a:ext cx="10515600" cy="5048379"/>
          </a:xfrm>
        </p:spPr>
        <p:txBody>
          <a:bodyPr>
            <a:normAutofit fontScale="92500" lnSpcReduction="10000"/>
          </a:bodyPr>
          <a:lstStyle/>
          <a:p>
            <a:pPr algn="just"/>
            <a:r>
              <a:rPr lang="es-HN" b="1" dirty="0" err="1"/>
              <a:t>Caracter</a:t>
            </a:r>
            <a:r>
              <a:rPr lang="es-HN" b="1" dirty="0"/>
              <a:t> mundial</a:t>
            </a:r>
            <a:r>
              <a:rPr lang="es-HN" dirty="0"/>
              <a:t> – Las telecomunicaciones suelen incluir varios países y es por eso que son de alcance internacional</a:t>
            </a:r>
          </a:p>
          <a:p>
            <a:pPr algn="just"/>
            <a:r>
              <a:rPr lang="es-HN" b="1" dirty="0" err="1"/>
              <a:t>Caracter</a:t>
            </a:r>
            <a:r>
              <a:rPr lang="es-HN" b="1" dirty="0"/>
              <a:t> innovador</a:t>
            </a:r>
            <a:r>
              <a:rPr lang="es-HN" dirty="0"/>
              <a:t> – Año a año crecen las nuevas tecnologías que van superando a la de años anteriores.</a:t>
            </a:r>
          </a:p>
          <a:p>
            <a:pPr algn="just"/>
            <a:r>
              <a:rPr lang="es-HN" b="1" dirty="0"/>
              <a:t>Capacidad</a:t>
            </a:r>
            <a:r>
              <a:rPr lang="es-HN" dirty="0"/>
              <a:t> – Consta de la cantidad de bps (unidad de transmisión de información) que pueden transportar.</a:t>
            </a:r>
          </a:p>
          <a:p>
            <a:pPr algn="just"/>
            <a:r>
              <a:rPr lang="es-HN" b="1" dirty="0"/>
              <a:t>Desempeño</a:t>
            </a:r>
            <a:r>
              <a:rPr lang="es-HN" dirty="0"/>
              <a:t> – Consiste en la efectividad de la transmisión en la cual se toman en cuenta la cantidad de bits errados en comparación con los bits transmitidos correctamente.</a:t>
            </a:r>
          </a:p>
          <a:p>
            <a:pPr algn="just"/>
            <a:r>
              <a:rPr lang="es-HN" b="1" dirty="0"/>
              <a:t>Distancia</a:t>
            </a:r>
            <a:r>
              <a:rPr lang="es-HN" dirty="0"/>
              <a:t> – Es la longitud mayor que puede alcanzar la señal sin necesidad de contar con un medio de repetición de la misma.</a:t>
            </a:r>
          </a:p>
          <a:p>
            <a:pPr algn="just"/>
            <a:r>
              <a:rPr lang="es-HN" b="1" dirty="0"/>
              <a:t>Seguridad</a:t>
            </a:r>
            <a:r>
              <a:rPr lang="es-HN" dirty="0"/>
              <a:t> – Consiste en la fidelidad de la telecomunicación y la vulnerabilidad que pueda llegar a tener.</a:t>
            </a:r>
          </a:p>
          <a:p>
            <a:endParaRPr lang="es-HN" dirty="0"/>
          </a:p>
        </p:txBody>
      </p:sp>
    </p:spTree>
    <p:extLst>
      <p:ext uri="{BB962C8B-B14F-4D97-AF65-F5344CB8AC3E}">
        <p14:creationId xmlns:p14="http://schemas.microsoft.com/office/powerpoint/2010/main" val="24492762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15178"/>
          </a:xfrm>
        </p:spPr>
        <p:txBody>
          <a:bodyPr>
            <a:normAutofit fontScale="90000"/>
          </a:bodyPr>
          <a:lstStyle/>
          <a:p>
            <a:r>
              <a:rPr lang="es-HN" b="1" dirty="0"/>
              <a:t>Hardware de C</a:t>
            </a:r>
            <a:r>
              <a:rPr lang="en-US" b="1" dirty="0"/>
              <a:t>omunicaciones</a:t>
            </a:r>
            <a:endParaRPr lang="es-HN" b="1" dirty="0"/>
          </a:p>
        </p:txBody>
      </p:sp>
      <p:sp>
        <p:nvSpPr>
          <p:cNvPr id="3" name="Marcador de contenido 2"/>
          <p:cNvSpPr>
            <a:spLocks noGrp="1"/>
          </p:cNvSpPr>
          <p:nvPr>
            <p:ph idx="1"/>
          </p:nvPr>
        </p:nvSpPr>
        <p:spPr>
          <a:xfrm>
            <a:off x="838200" y="1128584"/>
            <a:ext cx="10515600" cy="5048379"/>
          </a:xfrm>
        </p:spPr>
        <p:txBody>
          <a:bodyPr>
            <a:normAutofit/>
          </a:bodyPr>
          <a:lstStyle/>
          <a:p>
            <a:pPr algn="just"/>
            <a:r>
              <a:rPr lang="es-HN" b="1" dirty="0"/>
              <a:t>Hardware de comunicación:</a:t>
            </a:r>
            <a:r>
              <a:rPr lang="es-HN" dirty="0"/>
              <a:t> Componente físico y tangible que hace posible el envío de información de un dispositivo a otro por cualquier medio. También facilita la interacción entre una computadora y un usuario a través de un periférico externo. Entre ellos se encuentran:</a:t>
            </a:r>
          </a:p>
          <a:p>
            <a:pPr algn="just"/>
            <a:endParaRPr lang="es-HN" dirty="0"/>
          </a:p>
          <a:p>
            <a:pPr lvl="1" algn="just"/>
            <a:r>
              <a:rPr lang="es-HN" b="1" dirty="0"/>
              <a:t>Fax – Modem: </a:t>
            </a:r>
            <a:r>
              <a:rPr lang="es-HN" dirty="0"/>
              <a:t>Dispositivo que convierte las señales digitales en analógicas (Modulación) y viceversa (demodulación), permite así la comunicación entre computadoras a través de la línea telefónica o del cable modem . Dispositivo que sirve para enviar una señal llamada moduladora mediante otra señal llamada portadora. </a:t>
            </a:r>
          </a:p>
          <a:p>
            <a:pPr marL="0" indent="0" algn="just">
              <a:buNone/>
            </a:pPr>
            <a:r>
              <a:rPr lang="es-HN" dirty="0"/>
              <a:t/>
            </a:r>
            <a:br>
              <a:rPr lang="es-HN" dirty="0"/>
            </a:br>
            <a:endParaRPr lang="es-HN" dirty="0"/>
          </a:p>
        </p:txBody>
      </p:sp>
      <p:pic>
        <p:nvPicPr>
          <p:cNvPr id="4" name="Imagen 3"/>
          <p:cNvPicPr>
            <a:picLocks noChangeAspect="1"/>
          </p:cNvPicPr>
          <p:nvPr/>
        </p:nvPicPr>
        <p:blipFill>
          <a:blip r:embed="rId2"/>
          <a:stretch>
            <a:fillRect/>
          </a:stretch>
        </p:blipFill>
        <p:spPr>
          <a:xfrm>
            <a:off x="5587837" y="4668954"/>
            <a:ext cx="4126006" cy="1351489"/>
          </a:xfrm>
          <a:prstGeom prst="rect">
            <a:avLst/>
          </a:prstGeom>
        </p:spPr>
      </p:pic>
    </p:spTree>
    <p:extLst>
      <p:ext uri="{BB962C8B-B14F-4D97-AF65-F5344CB8AC3E}">
        <p14:creationId xmlns:p14="http://schemas.microsoft.com/office/powerpoint/2010/main" val="108134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15178"/>
          </a:xfrm>
        </p:spPr>
        <p:txBody>
          <a:bodyPr>
            <a:normAutofit fontScale="90000"/>
          </a:bodyPr>
          <a:lstStyle/>
          <a:p>
            <a:r>
              <a:rPr lang="es-HN" b="1" dirty="0"/>
              <a:t>Hardware de C</a:t>
            </a:r>
            <a:r>
              <a:rPr lang="en-US" b="1" dirty="0" err="1"/>
              <a:t>omunicaciones</a:t>
            </a:r>
            <a:r>
              <a:rPr lang="en-US" b="1" dirty="0"/>
              <a:t>…</a:t>
            </a:r>
            <a:endParaRPr lang="es-HN" b="1" dirty="0"/>
          </a:p>
        </p:txBody>
      </p:sp>
      <p:sp>
        <p:nvSpPr>
          <p:cNvPr id="3" name="Marcador de contenido 2"/>
          <p:cNvSpPr>
            <a:spLocks noGrp="1"/>
          </p:cNvSpPr>
          <p:nvPr>
            <p:ph idx="1"/>
          </p:nvPr>
        </p:nvSpPr>
        <p:spPr>
          <a:xfrm>
            <a:off x="838200" y="1128584"/>
            <a:ext cx="7344042" cy="5048379"/>
          </a:xfrm>
        </p:spPr>
        <p:txBody>
          <a:bodyPr/>
          <a:lstStyle/>
          <a:p>
            <a:pPr lvl="1" algn="just"/>
            <a:r>
              <a:rPr lang="es-HN" b="1" dirty="0"/>
              <a:t>Tarjeta de Red:</a:t>
            </a:r>
            <a:r>
              <a:rPr lang="es-HN" dirty="0"/>
              <a:t> Una tarjeta de red o adaptador de red es un periférico que permite la comunicación con aparatos conectados entre si y también permite compartir recursos entre dos o más computadoras (discos duros, CD-ROM, impresoras, </a:t>
            </a:r>
            <a:r>
              <a:rPr lang="es-HN" dirty="0" err="1"/>
              <a:t>etc</a:t>
            </a:r>
            <a:r>
              <a:rPr lang="es-HN" dirty="0"/>
              <a:t>).</a:t>
            </a:r>
          </a:p>
          <a:p>
            <a:pPr lvl="1" algn="just"/>
            <a:endParaRPr lang="es-HN" dirty="0"/>
          </a:p>
          <a:p>
            <a:pPr lvl="1" algn="just"/>
            <a:endParaRPr lang="es-HN" b="1" dirty="0"/>
          </a:p>
          <a:p>
            <a:pPr lvl="1" algn="just"/>
            <a:r>
              <a:rPr lang="es-HN" b="1" dirty="0"/>
              <a:t>Concentrador:</a:t>
            </a:r>
            <a:r>
              <a:rPr lang="es-HN" dirty="0"/>
              <a:t> Un concentrador o </a:t>
            </a:r>
            <a:r>
              <a:rPr lang="es-HN" dirty="0" err="1"/>
              <a:t>hub</a:t>
            </a:r>
            <a:r>
              <a:rPr lang="es-HN" dirty="0"/>
              <a:t> es un dispositivo que permite centralizar el cableado de una red y poder ampliarla. Esto significa que dicho dispositivo recibe una señal y repite esta señal emitiéndola por sus diferentes puertos.</a:t>
            </a:r>
          </a:p>
          <a:p>
            <a:pPr lvl="1" algn="just"/>
            <a:endParaRPr lang="es-HN" dirty="0"/>
          </a:p>
        </p:txBody>
      </p:sp>
      <p:pic>
        <p:nvPicPr>
          <p:cNvPr id="4" name="Imagen 3"/>
          <p:cNvPicPr>
            <a:picLocks noChangeAspect="1"/>
          </p:cNvPicPr>
          <p:nvPr/>
        </p:nvPicPr>
        <p:blipFill>
          <a:blip r:embed="rId2"/>
          <a:stretch>
            <a:fillRect/>
          </a:stretch>
        </p:blipFill>
        <p:spPr>
          <a:xfrm>
            <a:off x="8305800" y="980304"/>
            <a:ext cx="3048000" cy="2027431"/>
          </a:xfrm>
          <a:prstGeom prst="rect">
            <a:avLst/>
          </a:prstGeom>
        </p:spPr>
      </p:pic>
      <p:pic>
        <p:nvPicPr>
          <p:cNvPr id="5" name="Imagen 4"/>
          <p:cNvPicPr>
            <a:picLocks noChangeAspect="1"/>
          </p:cNvPicPr>
          <p:nvPr/>
        </p:nvPicPr>
        <p:blipFill>
          <a:blip r:embed="rId3"/>
          <a:stretch>
            <a:fillRect/>
          </a:stretch>
        </p:blipFill>
        <p:spPr>
          <a:xfrm>
            <a:off x="8305800" y="3470549"/>
            <a:ext cx="3048000" cy="1866900"/>
          </a:xfrm>
          <a:prstGeom prst="rect">
            <a:avLst/>
          </a:prstGeom>
        </p:spPr>
      </p:pic>
    </p:spTree>
    <p:extLst>
      <p:ext uri="{BB962C8B-B14F-4D97-AF65-F5344CB8AC3E}">
        <p14:creationId xmlns:p14="http://schemas.microsoft.com/office/powerpoint/2010/main" val="10068638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15178"/>
          </a:xfrm>
        </p:spPr>
        <p:txBody>
          <a:bodyPr>
            <a:normAutofit fontScale="90000"/>
          </a:bodyPr>
          <a:lstStyle/>
          <a:p>
            <a:r>
              <a:rPr lang="es-HN" b="1" dirty="0"/>
              <a:t>Hardware de C</a:t>
            </a:r>
            <a:r>
              <a:rPr lang="en-US" b="1" dirty="0" err="1"/>
              <a:t>omunicaciones</a:t>
            </a:r>
            <a:endParaRPr lang="es-HN" b="1" dirty="0"/>
          </a:p>
        </p:txBody>
      </p:sp>
      <p:sp>
        <p:nvSpPr>
          <p:cNvPr id="3" name="Marcador de contenido 2"/>
          <p:cNvSpPr>
            <a:spLocks noGrp="1"/>
          </p:cNvSpPr>
          <p:nvPr>
            <p:ph idx="1"/>
          </p:nvPr>
        </p:nvSpPr>
        <p:spPr>
          <a:xfrm>
            <a:off x="838200" y="1128584"/>
            <a:ext cx="7869702" cy="5048379"/>
          </a:xfrm>
        </p:spPr>
        <p:txBody>
          <a:bodyPr>
            <a:normAutofit fontScale="92500" lnSpcReduction="10000"/>
          </a:bodyPr>
          <a:lstStyle/>
          <a:p>
            <a:pPr lvl="1" algn="just"/>
            <a:r>
              <a:rPr lang="es-HN" b="1" dirty="0"/>
              <a:t>Conmutador o </a:t>
            </a:r>
            <a:r>
              <a:rPr lang="es-HN" b="1" dirty="0" err="1"/>
              <a:t>switch</a:t>
            </a:r>
            <a:r>
              <a:rPr lang="es-HN" b="1" dirty="0"/>
              <a:t> (Dispositivo de Red): </a:t>
            </a:r>
            <a:r>
              <a:rPr lang="es-HN" dirty="0"/>
              <a:t>Es un dispositivo digital lógico de interconexión de redes de computadoras que opera en la capa de enlace de datos del modelo OSI. Su función es interconectar dos o más segmentos de red, de manera similar a de acuerdo con la dirección MAC de destino de las tramas en la red.</a:t>
            </a:r>
          </a:p>
          <a:p>
            <a:pPr lvl="1" algn="just"/>
            <a:endParaRPr lang="es-HN" b="1" dirty="0"/>
          </a:p>
          <a:p>
            <a:pPr lvl="1" algn="just"/>
            <a:endParaRPr lang="es-HN" b="1" dirty="0"/>
          </a:p>
          <a:p>
            <a:pPr lvl="1" algn="just"/>
            <a:endParaRPr lang="es-HN" b="1" dirty="0"/>
          </a:p>
          <a:p>
            <a:pPr lvl="1" algn="just"/>
            <a:endParaRPr lang="es-HN" b="1" dirty="0"/>
          </a:p>
          <a:p>
            <a:pPr lvl="1" algn="just"/>
            <a:r>
              <a:rPr lang="es-HN" b="1" dirty="0" err="1"/>
              <a:t>Router</a:t>
            </a:r>
            <a:r>
              <a:rPr lang="es-HN" b="1" dirty="0"/>
              <a:t>: </a:t>
            </a:r>
            <a:r>
              <a:rPr lang="es-HN" dirty="0"/>
              <a:t> También conocido como encaminador, enrutador, direccionador o ruteador,  es un dispositivo de hardware usado para la interconexión de redes informáticas que permite asegurar el direccionamiento de paquetes de datos entre ellas o determinar la mejor ruta que deben tomar. Opera en la capa tres del modelo OSI.</a:t>
            </a:r>
          </a:p>
          <a:p>
            <a:pPr lvl="1" algn="just"/>
            <a:endParaRPr lang="es-HN" b="1" dirty="0"/>
          </a:p>
          <a:p>
            <a:pPr lvl="1" algn="just"/>
            <a:endParaRPr lang="es-HN" b="1" dirty="0"/>
          </a:p>
          <a:p>
            <a:pPr lvl="1" algn="just"/>
            <a:endParaRPr lang="es-HN" b="1" dirty="0"/>
          </a:p>
        </p:txBody>
      </p:sp>
      <p:pic>
        <p:nvPicPr>
          <p:cNvPr id="5" name="Imagen 4"/>
          <p:cNvPicPr>
            <a:picLocks noChangeAspect="1"/>
          </p:cNvPicPr>
          <p:nvPr/>
        </p:nvPicPr>
        <p:blipFill>
          <a:blip r:embed="rId2"/>
          <a:stretch>
            <a:fillRect/>
          </a:stretch>
        </p:blipFill>
        <p:spPr>
          <a:xfrm>
            <a:off x="8822202" y="1128584"/>
            <a:ext cx="2798062" cy="1699187"/>
          </a:xfrm>
          <a:prstGeom prst="rect">
            <a:avLst/>
          </a:prstGeom>
        </p:spPr>
      </p:pic>
      <p:pic>
        <p:nvPicPr>
          <p:cNvPr id="6" name="Imagen 5"/>
          <p:cNvPicPr>
            <a:picLocks noChangeAspect="1"/>
          </p:cNvPicPr>
          <p:nvPr/>
        </p:nvPicPr>
        <p:blipFill>
          <a:blip r:embed="rId3"/>
          <a:stretch>
            <a:fillRect/>
          </a:stretch>
        </p:blipFill>
        <p:spPr>
          <a:xfrm>
            <a:off x="8998368" y="3652773"/>
            <a:ext cx="2109399" cy="1944793"/>
          </a:xfrm>
          <a:prstGeom prst="rect">
            <a:avLst/>
          </a:prstGeom>
        </p:spPr>
      </p:pic>
    </p:spTree>
    <p:extLst>
      <p:ext uri="{BB962C8B-B14F-4D97-AF65-F5344CB8AC3E}">
        <p14:creationId xmlns:p14="http://schemas.microsoft.com/office/powerpoint/2010/main" val="14473420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746222"/>
          </a:xfrm>
        </p:spPr>
        <p:txBody>
          <a:bodyPr>
            <a:normAutofit/>
          </a:bodyPr>
          <a:lstStyle/>
          <a:p>
            <a:r>
              <a:rPr lang="es-HN" b="1" dirty="0"/>
              <a:t>Hardware de C</a:t>
            </a:r>
            <a:r>
              <a:rPr lang="en-US" b="1" dirty="0" err="1"/>
              <a:t>omunicaciones</a:t>
            </a:r>
            <a:endParaRPr lang="es-HN" b="1" dirty="0"/>
          </a:p>
        </p:txBody>
      </p:sp>
      <p:sp>
        <p:nvSpPr>
          <p:cNvPr id="3" name="Marcador de contenido 2"/>
          <p:cNvSpPr>
            <a:spLocks noGrp="1"/>
          </p:cNvSpPr>
          <p:nvPr>
            <p:ph sz="half" idx="1"/>
          </p:nvPr>
        </p:nvSpPr>
        <p:spPr>
          <a:xfrm>
            <a:off x="838200" y="1350498"/>
            <a:ext cx="5181600" cy="4826465"/>
          </a:xfrm>
        </p:spPr>
        <p:txBody>
          <a:bodyPr>
            <a:normAutofit fontScale="92500" lnSpcReduction="10000"/>
          </a:bodyPr>
          <a:lstStyle/>
          <a:p>
            <a:r>
              <a:rPr lang="es-HN" b="1" dirty="0"/>
              <a:t>Comunicación Inalámbrica:</a:t>
            </a:r>
            <a:endParaRPr lang="es-HN" dirty="0"/>
          </a:p>
          <a:p>
            <a:pPr marL="0" indent="0" algn="just">
              <a:buNone/>
            </a:pPr>
            <a:r>
              <a:rPr lang="es-HN" dirty="0"/>
              <a:t>Es aquella en la que extremos de la comunicación (emisor/receptor) no se encuentran unidos por un medio de propagación físico, sino que se utiliza la modulación de ondas electromagnéticas a través del espacio. En este sentido, los dispositivos físicos sólo están presentes en los emisores y receptores de la señal, entre los cuales encontramos: antenas, computadoras portátiles, PDA, teléfonos móviles, etc.</a:t>
            </a:r>
            <a:endParaRPr lang="es-HN" b="1" dirty="0"/>
          </a:p>
          <a:p>
            <a:endParaRPr lang="es-HN" dirty="0"/>
          </a:p>
        </p:txBody>
      </p:sp>
      <p:pic>
        <p:nvPicPr>
          <p:cNvPr id="5" name="Marcador de contenido 4"/>
          <p:cNvPicPr>
            <a:picLocks noGrp="1" noChangeAspect="1"/>
          </p:cNvPicPr>
          <p:nvPr>
            <p:ph sz="half" idx="2"/>
          </p:nvPr>
        </p:nvPicPr>
        <p:blipFill>
          <a:blip r:embed="rId2"/>
          <a:stretch>
            <a:fillRect/>
          </a:stretch>
        </p:blipFill>
        <p:spPr>
          <a:xfrm>
            <a:off x="6248400" y="2068672"/>
            <a:ext cx="5105400" cy="3390115"/>
          </a:xfrm>
          <a:prstGeom prst="rect">
            <a:avLst/>
          </a:prstGeom>
        </p:spPr>
      </p:pic>
    </p:spTree>
    <p:extLst>
      <p:ext uri="{BB962C8B-B14F-4D97-AF65-F5344CB8AC3E}">
        <p14:creationId xmlns:p14="http://schemas.microsoft.com/office/powerpoint/2010/main" val="23268620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15178"/>
          </a:xfrm>
        </p:spPr>
        <p:txBody>
          <a:bodyPr>
            <a:normAutofit fontScale="90000"/>
          </a:bodyPr>
          <a:lstStyle/>
          <a:p>
            <a:r>
              <a:rPr lang="es-HN" b="1" dirty="0"/>
              <a:t>Hardware de C</a:t>
            </a:r>
            <a:r>
              <a:rPr lang="en-US" b="1" dirty="0" err="1"/>
              <a:t>omunicaciones</a:t>
            </a:r>
            <a:endParaRPr lang="es-HN" b="1" dirty="0"/>
          </a:p>
        </p:txBody>
      </p:sp>
      <p:sp>
        <p:nvSpPr>
          <p:cNvPr id="3" name="Marcador de contenido 2"/>
          <p:cNvSpPr>
            <a:spLocks noGrp="1"/>
          </p:cNvSpPr>
          <p:nvPr>
            <p:ph idx="1"/>
          </p:nvPr>
        </p:nvSpPr>
        <p:spPr>
          <a:xfrm>
            <a:off x="838200" y="1128584"/>
            <a:ext cx="7734300" cy="5048379"/>
          </a:xfrm>
        </p:spPr>
        <p:txBody>
          <a:bodyPr>
            <a:normAutofit/>
          </a:bodyPr>
          <a:lstStyle/>
          <a:p>
            <a:pPr lvl="1" algn="just"/>
            <a:endParaRPr lang="es-ES" b="1" dirty="0"/>
          </a:p>
          <a:p>
            <a:pPr lvl="1" algn="just"/>
            <a:r>
              <a:rPr lang="es-ES" b="1" dirty="0"/>
              <a:t>Bluetooth:</a:t>
            </a:r>
            <a:r>
              <a:rPr lang="es-ES" dirty="0"/>
              <a:t> es una especificación industrial para Redes Inalámbricas de Área Personal (WPAN) que posibilita la transmisión de voz y datos entre diferentes dispositivos mediante un enlace por radiofrecuencia en la banda ISM de los 2,4 GHz.</a:t>
            </a:r>
          </a:p>
          <a:p>
            <a:pPr lvl="1" algn="just"/>
            <a:endParaRPr lang="es-ES" dirty="0"/>
          </a:p>
          <a:p>
            <a:pPr marL="457200" lvl="1" indent="0" algn="just">
              <a:buNone/>
            </a:pPr>
            <a:endParaRPr lang="es-ES" dirty="0"/>
          </a:p>
          <a:p>
            <a:pPr lvl="1" algn="just"/>
            <a:r>
              <a:rPr lang="es-ES" b="1" dirty="0" err="1"/>
              <a:t>Hub</a:t>
            </a:r>
            <a:r>
              <a:rPr lang="es-ES" b="1" dirty="0"/>
              <a:t> USB:</a:t>
            </a:r>
            <a:r>
              <a:rPr lang="es-ES" dirty="0"/>
              <a:t> es un dispositivo que permite concentrar varios puertos USB (Universal Serial Bus: bus universal en serie), permitiendo la conexión con una máquina mediante un solo bus. Podría definirse como un distribuidor o concentrador de puertos USB.</a:t>
            </a:r>
            <a:endParaRPr lang="es-HN" dirty="0"/>
          </a:p>
        </p:txBody>
      </p:sp>
      <p:pic>
        <p:nvPicPr>
          <p:cNvPr id="4" name="Imagen 3"/>
          <p:cNvPicPr>
            <a:picLocks noChangeAspect="1"/>
          </p:cNvPicPr>
          <p:nvPr/>
        </p:nvPicPr>
        <p:blipFill>
          <a:blip r:embed="rId2"/>
          <a:stretch>
            <a:fillRect/>
          </a:stretch>
        </p:blipFill>
        <p:spPr>
          <a:xfrm>
            <a:off x="8746825" y="1296698"/>
            <a:ext cx="2606975" cy="1342592"/>
          </a:xfrm>
          <a:prstGeom prst="rect">
            <a:avLst/>
          </a:prstGeom>
        </p:spPr>
      </p:pic>
      <p:pic>
        <p:nvPicPr>
          <p:cNvPr id="5" name="Imagen 4"/>
          <p:cNvPicPr>
            <a:picLocks noChangeAspect="1"/>
          </p:cNvPicPr>
          <p:nvPr/>
        </p:nvPicPr>
        <p:blipFill>
          <a:blip r:embed="rId3"/>
          <a:stretch>
            <a:fillRect/>
          </a:stretch>
        </p:blipFill>
        <p:spPr>
          <a:xfrm>
            <a:off x="8746825" y="4150129"/>
            <a:ext cx="3384502" cy="1243445"/>
          </a:xfrm>
          <a:prstGeom prst="rect">
            <a:avLst/>
          </a:prstGeom>
        </p:spPr>
      </p:pic>
    </p:spTree>
    <p:extLst>
      <p:ext uri="{BB962C8B-B14F-4D97-AF65-F5344CB8AC3E}">
        <p14:creationId xmlns:p14="http://schemas.microsoft.com/office/powerpoint/2010/main" val="22620481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15178"/>
          </a:xfrm>
        </p:spPr>
        <p:txBody>
          <a:bodyPr>
            <a:normAutofit fontScale="90000"/>
          </a:bodyPr>
          <a:lstStyle/>
          <a:p>
            <a:r>
              <a:rPr lang="es-HN" b="1" dirty="0"/>
              <a:t>Hardware de C</a:t>
            </a:r>
            <a:r>
              <a:rPr lang="en-US" b="1" dirty="0" err="1"/>
              <a:t>omunicaciones</a:t>
            </a:r>
            <a:endParaRPr lang="es-HN" b="1" dirty="0"/>
          </a:p>
        </p:txBody>
      </p:sp>
      <p:sp>
        <p:nvSpPr>
          <p:cNvPr id="3" name="Marcador de contenido 2"/>
          <p:cNvSpPr>
            <a:spLocks noGrp="1"/>
          </p:cNvSpPr>
          <p:nvPr>
            <p:ph idx="1"/>
          </p:nvPr>
        </p:nvSpPr>
        <p:spPr>
          <a:xfrm>
            <a:off x="838200" y="1128584"/>
            <a:ext cx="10515600" cy="5048379"/>
          </a:xfrm>
        </p:spPr>
        <p:txBody>
          <a:bodyPr/>
          <a:lstStyle/>
          <a:p>
            <a:pPr lvl="1" algn="just"/>
            <a:r>
              <a:rPr lang="es-ES" b="1" dirty="0"/>
              <a:t>Controladores de Puertos:</a:t>
            </a:r>
            <a:r>
              <a:rPr lang="es-ES" dirty="0"/>
              <a:t> Un puerto es una conexión o un enchufe, el cual es utilizado para conectar dispositivos de Hardware como impresoras o Mouse permitiendo el intercambio de datos con otro dispositivo. También existen puertos internos definidos mediante el Software.</a:t>
            </a:r>
          </a:p>
          <a:p>
            <a:pPr lvl="1" algn="just"/>
            <a:endParaRPr lang="es-ES" dirty="0"/>
          </a:p>
          <a:p>
            <a:pPr lvl="1" algn="just"/>
            <a:endParaRPr lang="es-HN" dirty="0"/>
          </a:p>
        </p:txBody>
      </p:sp>
      <p:pic>
        <p:nvPicPr>
          <p:cNvPr id="4" name="Imagen 3"/>
          <p:cNvPicPr>
            <a:picLocks noChangeAspect="1"/>
          </p:cNvPicPr>
          <p:nvPr/>
        </p:nvPicPr>
        <p:blipFill>
          <a:blip r:embed="rId2"/>
          <a:stretch>
            <a:fillRect/>
          </a:stretch>
        </p:blipFill>
        <p:spPr>
          <a:xfrm>
            <a:off x="1505860" y="2915978"/>
            <a:ext cx="9180279" cy="969667"/>
          </a:xfrm>
          <a:prstGeom prst="rect">
            <a:avLst/>
          </a:prstGeom>
        </p:spPr>
      </p:pic>
      <p:sp>
        <p:nvSpPr>
          <p:cNvPr id="5" name="Rectángulo 4"/>
          <p:cNvSpPr/>
          <p:nvPr/>
        </p:nvSpPr>
        <p:spPr>
          <a:xfrm>
            <a:off x="1392740" y="4106780"/>
            <a:ext cx="6913367" cy="2462213"/>
          </a:xfrm>
          <a:prstGeom prst="rect">
            <a:avLst/>
          </a:prstGeom>
        </p:spPr>
        <p:txBody>
          <a:bodyPr wrap="none">
            <a:spAutoFit/>
          </a:bodyPr>
          <a:lstStyle/>
          <a:p>
            <a:r>
              <a:rPr lang="es-ES" b="1" dirty="0">
                <a:latin typeface="Arial" panose="020B0604020202020204" pitchFamily="34" charset="0"/>
              </a:rPr>
              <a:t>Los Diferentes Puertos los podemos clasificar en:</a:t>
            </a:r>
          </a:p>
          <a:p>
            <a:r>
              <a:rPr lang="es-ES" sz="2000" dirty="0"/>
              <a:t>- Puerto lógico.</a:t>
            </a:r>
          </a:p>
          <a:p>
            <a:r>
              <a:rPr lang="es-ES" sz="2000" b="1" dirty="0"/>
              <a:t>- </a:t>
            </a:r>
            <a:r>
              <a:rPr lang="es-ES" sz="2000" dirty="0"/>
              <a:t>PCI.				</a:t>
            </a:r>
            <a:r>
              <a:rPr lang="es-ES" sz="2000" b="1" dirty="0"/>
              <a:t>- </a:t>
            </a:r>
            <a:r>
              <a:rPr lang="es-ES" sz="2000" dirty="0"/>
              <a:t>PCI - Express.</a:t>
            </a:r>
          </a:p>
          <a:p>
            <a:r>
              <a:rPr lang="es-ES" sz="2000" b="1" dirty="0"/>
              <a:t>- </a:t>
            </a:r>
            <a:r>
              <a:rPr lang="es-ES" sz="2000" dirty="0"/>
              <a:t>Puertos de memoria.		</a:t>
            </a:r>
            <a:r>
              <a:rPr lang="es-ES" sz="2000" b="1" dirty="0"/>
              <a:t>- </a:t>
            </a:r>
            <a:r>
              <a:rPr lang="es-ES" sz="2000" dirty="0"/>
              <a:t>Puertos Inalámbricos.  </a:t>
            </a:r>
          </a:p>
          <a:p>
            <a:r>
              <a:rPr lang="es-ES" sz="2000" b="1" dirty="0"/>
              <a:t>- </a:t>
            </a:r>
            <a:r>
              <a:rPr lang="es-ES" sz="2000" dirty="0"/>
              <a:t>Puerto USB.			</a:t>
            </a:r>
            <a:r>
              <a:rPr lang="es-ES" sz="2000" b="1" dirty="0"/>
              <a:t>-</a:t>
            </a:r>
            <a:r>
              <a:rPr lang="es-ES" sz="2000" dirty="0"/>
              <a:t> Puerto en Serie.</a:t>
            </a:r>
          </a:p>
          <a:p>
            <a:r>
              <a:rPr lang="es-ES" sz="2000" b="1" dirty="0"/>
              <a:t>- </a:t>
            </a:r>
            <a:r>
              <a:rPr lang="es-ES" sz="2000" dirty="0"/>
              <a:t>Puerto paralelo.			</a:t>
            </a:r>
            <a:r>
              <a:rPr lang="es-ES" sz="2000" b="1" dirty="0"/>
              <a:t>- </a:t>
            </a:r>
            <a:r>
              <a:rPr lang="es-ES" sz="2000" dirty="0"/>
              <a:t>Puerto de rayos infrarrojos. </a:t>
            </a:r>
          </a:p>
          <a:p>
            <a:r>
              <a:rPr lang="es-ES" dirty="0"/>
              <a:t/>
            </a:r>
            <a:br>
              <a:rPr lang="es-ES" dirty="0"/>
            </a:br>
            <a:endParaRPr lang="es-ES" b="1" dirty="0"/>
          </a:p>
        </p:txBody>
      </p:sp>
    </p:spTree>
    <p:extLst>
      <p:ext uri="{BB962C8B-B14F-4D97-AF65-F5344CB8AC3E}">
        <p14:creationId xmlns:p14="http://schemas.microsoft.com/office/powerpoint/2010/main" val="2669268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784406"/>
          </a:xfrm>
        </p:spPr>
        <p:txBody>
          <a:bodyPr/>
          <a:lstStyle/>
          <a:p>
            <a:r>
              <a:rPr lang="es-HN" b="1" dirty="0"/>
              <a:t>INTRODUCCION A LAS REDES…</a:t>
            </a:r>
            <a:endParaRPr lang="es-HN" dirty="0"/>
          </a:p>
        </p:txBody>
      </p:sp>
      <p:sp>
        <p:nvSpPr>
          <p:cNvPr id="3" name="Marcador de contenido 2"/>
          <p:cNvSpPr>
            <a:spLocks noGrp="1"/>
          </p:cNvSpPr>
          <p:nvPr>
            <p:ph idx="1"/>
          </p:nvPr>
        </p:nvSpPr>
        <p:spPr>
          <a:xfrm>
            <a:off x="838200" y="1149532"/>
            <a:ext cx="10515600" cy="5027431"/>
          </a:xfrm>
        </p:spPr>
        <p:txBody>
          <a:bodyPr>
            <a:normAutofit/>
          </a:bodyPr>
          <a:lstStyle/>
          <a:p>
            <a:pPr algn="just"/>
            <a:r>
              <a:rPr lang="es-HN" sz="2400" cap="none" dirty="0"/>
              <a:t>El centro de investigaciones </a:t>
            </a:r>
            <a:r>
              <a:rPr lang="es-HN" sz="2400" b="1" cap="none" dirty="0"/>
              <a:t>PARC </a:t>
            </a:r>
            <a:r>
              <a:rPr lang="es-HN" sz="2400" cap="none" dirty="0"/>
              <a:t>(palo alto </a:t>
            </a:r>
            <a:r>
              <a:rPr lang="es-HN" sz="2400" cap="none" dirty="0" err="1"/>
              <a:t>research</a:t>
            </a:r>
            <a:r>
              <a:rPr lang="es-HN" sz="2400" cap="none" dirty="0"/>
              <a:t> center) de la </a:t>
            </a:r>
            <a:r>
              <a:rPr lang="es-HN" sz="2400" b="1" cap="none" dirty="0" err="1"/>
              <a:t>xerox</a:t>
            </a:r>
            <a:r>
              <a:rPr lang="es-HN" sz="2400" b="1" cap="none" dirty="0"/>
              <a:t> </a:t>
            </a:r>
            <a:r>
              <a:rPr lang="es-HN" sz="2400" b="1" cap="none" dirty="0" err="1"/>
              <a:t>corporation</a:t>
            </a:r>
            <a:r>
              <a:rPr lang="es-HN" sz="2400" b="1" cap="none" dirty="0"/>
              <a:t> </a:t>
            </a:r>
            <a:r>
              <a:rPr lang="es-HN" sz="2400" cap="none" dirty="0"/>
              <a:t>desarrolló el primer sistema </a:t>
            </a:r>
            <a:r>
              <a:rPr lang="es-HN" sz="2400" cap="none" dirty="0" err="1"/>
              <a:t>ethernet</a:t>
            </a:r>
            <a:r>
              <a:rPr lang="es-HN" sz="2400" cap="none" dirty="0"/>
              <a:t> experimental en los años 70, que posteriormente sirvió como base de la especificación 802.3 publicada en 1980 por el </a:t>
            </a:r>
            <a:r>
              <a:rPr lang="es-HN" sz="2400" cap="none" dirty="0" err="1"/>
              <a:t>institute</a:t>
            </a:r>
            <a:r>
              <a:rPr lang="es-HN" sz="2400" cap="none" dirty="0"/>
              <a:t> of </a:t>
            </a:r>
            <a:r>
              <a:rPr lang="es-HN" sz="2400" cap="none" dirty="0" err="1"/>
              <a:t>electrical</a:t>
            </a:r>
            <a:r>
              <a:rPr lang="es-HN" sz="2400" cap="none" dirty="0"/>
              <a:t> and </a:t>
            </a:r>
            <a:r>
              <a:rPr lang="es-HN" sz="2400" cap="none" dirty="0" err="1"/>
              <a:t>electronic</a:t>
            </a:r>
            <a:r>
              <a:rPr lang="es-HN" sz="2400" cap="none" dirty="0"/>
              <a:t> </a:t>
            </a:r>
            <a:r>
              <a:rPr lang="es-HN" sz="2400" cap="none" dirty="0" err="1"/>
              <a:t>engineers</a:t>
            </a:r>
            <a:r>
              <a:rPr lang="es-HN" sz="2400" cap="none" dirty="0"/>
              <a:t> (IEEE). </a:t>
            </a:r>
          </a:p>
          <a:p>
            <a:pPr algn="just"/>
            <a:r>
              <a:rPr lang="es-HN" sz="2400" cap="none" dirty="0"/>
              <a:t>El comité 802 del </a:t>
            </a:r>
            <a:r>
              <a:rPr lang="es-HN" sz="2400" cap="none" dirty="0" err="1"/>
              <a:t>ieee</a:t>
            </a:r>
            <a:r>
              <a:rPr lang="es-HN" sz="2400" cap="none" dirty="0"/>
              <a:t> (</a:t>
            </a:r>
            <a:r>
              <a:rPr lang="es-HN" sz="2400" cap="none" dirty="0" err="1"/>
              <a:t>institute</a:t>
            </a:r>
            <a:r>
              <a:rPr lang="es-HN" sz="2400" cap="none" dirty="0"/>
              <a:t> of </a:t>
            </a:r>
            <a:r>
              <a:rPr lang="es-HN" sz="2400" cap="none" dirty="0" err="1"/>
              <a:t>electrical</a:t>
            </a:r>
            <a:r>
              <a:rPr lang="es-HN" sz="2400" cap="none" dirty="0"/>
              <a:t> and </a:t>
            </a:r>
            <a:r>
              <a:rPr lang="es-HN" sz="2400" cap="none" dirty="0" err="1"/>
              <a:t>electronic</a:t>
            </a:r>
            <a:r>
              <a:rPr lang="es-HN" sz="2400" cap="none" dirty="0"/>
              <a:t> </a:t>
            </a:r>
            <a:r>
              <a:rPr lang="es-HN" sz="2400" cap="none" dirty="0" err="1"/>
              <a:t>engineers</a:t>
            </a:r>
            <a:r>
              <a:rPr lang="es-HN" sz="2400" cap="none" dirty="0"/>
              <a:t>) es el encargado del desarrollo de los </a:t>
            </a:r>
            <a:r>
              <a:rPr lang="es-HN" sz="2400" b="1" cap="none" dirty="0"/>
              <a:t>protocolos</a:t>
            </a:r>
            <a:r>
              <a:rPr lang="es-HN" sz="2400" cap="none" dirty="0"/>
              <a:t> </a:t>
            </a:r>
            <a:r>
              <a:rPr lang="es-HN" sz="2400" cap="none" dirty="0" err="1"/>
              <a:t>estandares</a:t>
            </a:r>
            <a:r>
              <a:rPr lang="es-HN" sz="2400" cap="none" dirty="0"/>
              <a:t> basados en el modelo de referencia </a:t>
            </a:r>
            <a:r>
              <a:rPr lang="es-HN" sz="2400" cap="none" dirty="0" err="1"/>
              <a:t>iso</a:t>
            </a:r>
            <a:r>
              <a:rPr lang="es-HN" sz="2400" cap="none" dirty="0"/>
              <a:t>(</a:t>
            </a:r>
            <a:r>
              <a:rPr lang="es-HN" sz="2400" cap="none" dirty="0" err="1"/>
              <a:t>international</a:t>
            </a:r>
            <a:r>
              <a:rPr lang="es-HN" sz="2400" cap="none" dirty="0"/>
              <a:t> </a:t>
            </a:r>
            <a:r>
              <a:rPr lang="es-HN" sz="2400" cap="none" dirty="0" err="1"/>
              <a:t>standards</a:t>
            </a:r>
            <a:r>
              <a:rPr lang="es-HN" sz="2400" cap="none" dirty="0"/>
              <a:t> </a:t>
            </a:r>
            <a:r>
              <a:rPr lang="es-HN" sz="2400" cap="none" dirty="0" err="1"/>
              <a:t>organization</a:t>
            </a:r>
            <a:r>
              <a:rPr lang="es-HN" sz="2400" cap="none" dirty="0"/>
              <a:t>).</a:t>
            </a:r>
          </a:p>
          <a:p>
            <a:pPr algn="just"/>
            <a:r>
              <a:rPr lang="es-HN" sz="2400" cap="none" dirty="0"/>
              <a:t>Se entiende por </a:t>
            </a:r>
            <a:r>
              <a:rPr lang="es-HN" sz="2400" b="1" cap="none" dirty="0"/>
              <a:t>protocolo</a:t>
            </a:r>
            <a:r>
              <a:rPr lang="es-HN" sz="2400" cap="none" dirty="0"/>
              <a:t> el conjunto de normas o reglas necesarios para poder establecer la comunicación entre los ordenadores o hosts de una red. Un protocolo puede descomponerse en niveles lógicos o capas denominados </a:t>
            </a:r>
            <a:r>
              <a:rPr lang="es-HN" sz="2400" cap="none" dirty="0" err="1"/>
              <a:t>layers</a:t>
            </a:r>
            <a:r>
              <a:rPr lang="es-HN" sz="2400" cap="none" dirty="0"/>
              <a:t>.</a:t>
            </a:r>
            <a:endParaRPr lang="es-HN" sz="2400" dirty="0"/>
          </a:p>
        </p:txBody>
      </p:sp>
    </p:spTree>
    <p:extLst>
      <p:ext uri="{BB962C8B-B14F-4D97-AF65-F5344CB8AC3E}">
        <p14:creationId xmlns:p14="http://schemas.microsoft.com/office/powerpoint/2010/main" val="21838965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27652"/>
          </a:xfrm>
        </p:spPr>
        <p:txBody>
          <a:bodyPr>
            <a:normAutofit fontScale="90000"/>
          </a:bodyPr>
          <a:lstStyle/>
          <a:p>
            <a:r>
              <a:rPr lang="en-US" b="1" dirty="0"/>
              <a:t>BIBLIOGRAFIA – </a:t>
            </a:r>
            <a:r>
              <a:rPr lang="en-US" b="1" dirty="0" err="1"/>
              <a:t>Sitios</a:t>
            </a:r>
            <a:r>
              <a:rPr lang="en-US" b="1" dirty="0"/>
              <a:t> Web</a:t>
            </a:r>
            <a:endParaRPr lang="es-HN" dirty="0"/>
          </a:p>
        </p:txBody>
      </p:sp>
      <p:sp>
        <p:nvSpPr>
          <p:cNvPr id="3" name="Marcador de contenido 2"/>
          <p:cNvSpPr>
            <a:spLocks noGrp="1"/>
          </p:cNvSpPr>
          <p:nvPr>
            <p:ph idx="1"/>
          </p:nvPr>
        </p:nvSpPr>
        <p:spPr>
          <a:xfrm>
            <a:off x="838200" y="1149531"/>
            <a:ext cx="10515600" cy="5027432"/>
          </a:xfrm>
        </p:spPr>
        <p:txBody>
          <a:bodyPr>
            <a:normAutofit/>
          </a:bodyPr>
          <a:lstStyle/>
          <a:p>
            <a:r>
              <a:rPr lang="es-HN" dirty="0">
                <a:hlinkClick r:id="rId2"/>
              </a:rPr>
              <a:t>http://www.juntadeandalucia.es/empleo/recursos/material_didactico/especialidades/materialdidactico_administrador_servidores/Content/2-redes_tcp/1-Introduccion.pdf</a:t>
            </a:r>
          </a:p>
          <a:p>
            <a:r>
              <a:rPr lang="es-HN" dirty="0">
                <a:hlinkClick r:id="rId2"/>
              </a:rPr>
              <a:t>https://camber1redes.wordpress.com/introduccion-a-las-redes/</a:t>
            </a:r>
            <a:endParaRPr lang="es-HN" dirty="0"/>
          </a:p>
          <a:p>
            <a:r>
              <a:rPr lang="es-HN" dirty="0">
                <a:hlinkClick r:id="rId3"/>
              </a:rPr>
              <a:t>http://247tecno.com/que-son-las-telecomunicaciones/</a:t>
            </a:r>
            <a:endParaRPr lang="es-HN" dirty="0"/>
          </a:p>
          <a:p>
            <a:r>
              <a:rPr lang="es-HN" dirty="0">
                <a:hlinkClick r:id="rId4"/>
              </a:rPr>
              <a:t>http://www.webscolar.com/hardware-de-comunicacion</a:t>
            </a:r>
            <a:endParaRPr lang="es-HN" dirty="0"/>
          </a:p>
          <a:p>
            <a:r>
              <a:rPr lang="es-HN" dirty="0">
                <a:hlinkClick r:id="rId5"/>
              </a:rPr>
              <a:t>http://kardaycemiye-hardware-ipd.blogspot.com/p/dispositivo-de-comunicacion.html</a:t>
            </a:r>
            <a:endParaRPr lang="es-HN" dirty="0"/>
          </a:p>
          <a:p>
            <a:endParaRPr lang="es-HN" dirty="0"/>
          </a:p>
          <a:p>
            <a:endParaRPr lang="es-HN" dirty="0"/>
          </a:p>
          <a:p>
            <a:endParaRPr lang="es-HN" dirty="0">
              <a:hlinkClick r:id="rId6"/>
            </a:endParaRPr>
          </a:p>
          <a:p>
            <a:endParaRPr lang="es-HN" dirty="0">
              <a:hlinkClick r:id="rId6"/>
            </a:endParaRPr>
          </a:p>
          <a:p>
            <a:endParaRPr lang="es-HN" dirty="0">
              <a:hlinkClick r:id="rId6"/>
            </a:endParaRPr>
          </a:p>
          <a:p>
            <a:endParaRPr lang="es-HN" dirty="0"/>
          </a:p>
        </p:txBody>
      </p:sp>
    </p:spTree>
    <p:extLst>
      <p:ext uri="{BB962C8B-B14F-4D97-AF65-F5344CB8AC3E}">
        <p14:creationId xmlns:p14="http://schemas.microsoft.com/office/powerpoint/2010/main" val="2571370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784406"/>
          </a:xfrm>
        </p:spPr>
        <p:txBody>
          <a:bodyPr/>
          <a:lstStyle/>
          <a:p>
            <a:r>
              <a:rPr lang="es-HN" b="1" dirty="0"/>
              <a:t>INTRODUCCION A LAS REDES…</a:t>
            </a:r>
            <a:endParaRPr lang="es-HN" dirty="0"/>
          </a:p>
        </p:txBody>
      </p:sp>
      <p:sp>
        <p:nvSpPr>
          <p:cNvPr id="3" name="Marcador de contenido 2"/>
          <p:cNvSpPr>
            <a:spLocks noGrp="1"/>
          </p:cNvSpPr>
          <p:nvPr>
            <p:ph idx="1"/>
          </p:nvPr>
        </p:nvSpPr>
        <p:spPr>
          <a:xfrm>
            <a:off x="838200" y="1149532"/>
            <a:ext cx="10515600" cy="5027431"/>
          </a:xfrm>
        </p:spPr>
        <p:txBody>
          <a:bodyPr/>
          <a:lstStyle/>
          <a:p>
            <a:r>
              <a:rPr lang="es-HN" b="1" u="sng" dirty="0"/>
              <a:t>Clasificación De Las Redes</a:t>
            </a:r>
          </a:p>
          <a:p>
            <a:pPr algn="just"/>
            <a:r>
              <a:rPr lang="es-HN" sz="2400" cap="none" dirty="0"/>
              <a:t>Los ordenadores o computadoras suelen estar conectados entre sí por cables. Pero si la red abarca una zona extensa, las conexiones pueden realizarse a través de líneas telefónicas, microondas, líneas de fibra óptica e incluso satélites.</a:t>
            </a:r>
          </a:p>
          <a:p>
            <a:pPr algn="just"/>
            <a:r>
              <a:rPr lang="es-HN" sz="2400" cap="none" dirty="0"/>
              <a:t>La posibles clasificaciones de las redes pueden ser muchas, atendiendo cada una de ellas a diferentes propiedades, siendo las más comunes y aceptadas las siguientes:</a:t>
            </a:r>
          </a:p>
          <a:p>
            <a:pPr lvl="1" algn="just"/>
            <a:r>
              <a:rPr lang="es-HN" sz="2400" cap="none" dirty="0"/>
              <a:t>Según su tamaño y extensión.</a:t>
            </a:r>
          </a:p>
          <a:p>
            <a:pPr lvl="1" algn="just"/>
            <a:r>
              <a:rPr lang="es-HN" sz="2400" cap="none" dirty="0"/>
              <a:t>Según la tecnología de transmisión.</a:t>
            </a:r>
          </a:p>
          <a:p>
            <a:pPr lvl="1" algn="just"/>
            <a:r>
              <a:rPr lang="es-HN" sz="2400" cap="none" dirty="0"/>
              <a:t>Según el tipo de transferencia de datos que soportan.</a:t>
            </a:r>
          </a:p>
          <a:p>
            <a:pPr algn="just"/>
            <a:endParaRPr lang="es-HN" dirty="0"/>
          </a:p>
          <a:p>
            <a:pPr algn="just"/>
            <a:endParaRPr lang="es-HN" dirty="0"/>
          </a:p>
        </p:txBody>
      </p:sp>
    </p:spTree>
    <p:extLst>
      <p:ext uri="{BB962C8B-B14F-4D97-AF65-F5344CB8AC3E}">
        <p14:creationId xmlns:p14="http://schemas.microsoft.com/office/powerpoint/2010/main" val="2983579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745218"/>
          </a:xfrm>
        </p:spPr>
        <p:txBody>
          <a:bodyPr>
            <a:normAutofit/>
          </a:bodyPr>
          <a:lstStyle/>
          <a:p>
            <a:r>
              <a:rPr lang="es-HN" b="1" dirty="0"/>
              <a:t>Clasificación De Las Redes</a:t>
            </a:r>
            <a:endParaRPr lang="es-HN" dirty="0"/>
          </a:p>
        </p:txBody>
      </p:sp>
      <p:sp>
        <p:nvSpPr>
          <p:cNvPr id="3" name="Marcador de contenido 2"/>
          <p:cNvSpPr>
            <a:spLocks noGrp="1"/>
          </p:cNvSpPr>
          <p:nvPr>
            <p:ph idx="1"/>
          </p:nvPr>
        </p:nvSpPr>
        <p:spPr>
          <a:xfrm>
            <a:off x="838200" y="1929169"/>
            <a:ext cx="10515600" cy="4247793"/>
          </a:xfrm>
        </p:spPr>
        <p:txBody>
          <a:bodyPr>
            <a:normAutofit lnSpcReduction="10000"/>
          </a:bodyPr>
          <a:lstStyle/>
          <a:p>
            <a:pPr algn="just"/>
            <a:r>
              <a:rPr lang="es-HN" b="1" cap="none" dirty="0"/>
              <a:t>Redes LAN</a:t>
            </a:r>
            <a:r>
              <a:rPr lang="es-HN" cap="none" dirty="0"/>
              <a:t>. Las redes de área local (local área </a:t>
            </a:r>
            <a:r>
              <a:rPr lang="es-HN" cap="none" dirty="0" err="1"/>
              <a:t>network</a:t>
            </a:r>
            <a:r>
              <a:rPr lang="es-HN" cap="none" dirty="0"/>
              <a:t>) son redes de ordenadores cuya extensión es del orden de entre 10 </a:t>
            </a:r>
            <a:r>
              <a:rPr lang="es-HN" cap="none" dirty="0" err="1"/>
              <a:t>mt</a:t>
            </a:r>
            <a:r>
              <a:rPr lang="es-HN" cap="none" dirty="0"/>
              <a:t>. A 1 km. Son redes pequeñas, habituales en: oficinas, colegios y empresas pequeñas; siendo velocidades de transmisión típicas de LAN las que van de 10 a 100 </a:t>
            </a:r>
            <a:r>
              <a:rPr lang="es-HN" cap="none" dirty="0" err="1"/>
              <a:t>mbps</a:t>
            </a:r>
            <a:r>
              <a:rPr lang="es-HN" cap="none" dirty="0"/>
              <a:t> (megabits por segundo).</a:t>
            </a:r>
          </a:p>
          <a:p>
            <a:pPr algn="just"/>
            <a:r>
              <a:rPr lang="es-HN" b="1" cap="none" dirty="0"/>
              <a:t>Redes </a:t>
            </a:r>
            <a:r>
              <a:rPr lang="es-HN" b="1" cap="none" dirty="0" err="1"/>
              <a:t>man</a:t>
            </a:r>
            <a:r>
              <a:rPr lang="es-HN" cap="none" dirty="0"/>
              <a:t>. Las redes de área metropolitana (</a:t>
            </a:r>
            <a:r>
              <a:rPr lang="es-HN" cap="none" dirty="0" err="1"/>
              <a:t>metropolitan</a:t>
            </a:r>
            <a:r>
              <a:rPr lang="es-HN" cap="none" dirty="0"/>
              <a:t> </a:t>
            </a:r>
            <a:r>
              <a:rPr lang="es-HN" cap="none" dirty="0" err="1"/>
              <a:t>area</a:t>
            </a:r>
            <a:r>
              <a:rPr lang="es-HN" cap="none" dirty="0"/>
              <a:t> </a:t>
            </a:r>
            <a:r>
              <a:rPr lang="es-HN" cap="none" dirty="0" err="1"/>
              <a:t>network</a:t>
            </a:r>
            <a:r>
              <a:rPr lang="es-HN" cap="none" dirty="0"/>
              <a:t>) son redes de ordenadores de empresas y de tamaño superior a una LAN, soliendo abarcar el tamaño de una ciudad. </a:t>
            </a:r>
            <a:r>
              <a:rPr lang="es-HN" cap="none"/>
              <a:t>Típicas organizaciones </a:t>
            </a:r>
            <a:r>
              <a:rPr lang="es-HN" cap="none" dirty="0"/>
              <a:t>que poseen distintas oficinas repartidas en una misma área metropolitana, por lo que, en su tamaño máximo, comprenden un área de unos 10 kilómetros.</a:t>
            </a:r>
          </a:p>
        </p:txBody>
      </p:sp>
      <p:sp>
        <p:nvSpPr>
          <p:cNvPr id="4" name="CuadroTexto 3"/>
          <p:cNvSpPr txBox="1"/>
          <p:nvPr/>
        </p:nvSpPr>
        <p:spPr>
          <a:xfrm>
            <a:off x="1005840" y="1005839"/>
            <a:ext cx="4532811" cy="1015663"/>
          </a:xfrm>
          <a:prstGeom prst="rect">
            <a:avLst/>
          </a:prstGeom>
          <a:noFill/>
        </p:spPr>
        <p:txBody>
          <a:bodyPr wrap="square" rtlCol="0">
            <a:spAutoFit/>
          </a:bodyPr>
          <a:lstStyle/>
          <a:p>
            <a:pPr marL="0" lvl="1"/>
            <a:endParaRPr lang="es-HN" dirty="0"/>
          </a:p>
          <a:p>
            <a:pPr marL="0" lvl="1"/>
            <a:r>
              <a:rPr lang="es-HN" sz="2400" b="1" u="sng" dirty="0"/>
              <a:t>Según su tamaño y extensión:</a:t>
            </a:r>
            <a:endParaRPr lang="es-HN" sz="2400" b="1" dirty="0"/>
          </a:p>
          <a:p>
            <a:endParaRPr lang="es-HN" dirty="0"/>
          </a:p>
        </p:txBody>
      </p:sp>
    </p:spTree>
    <p:extLst>
      <p:ext uri="{BB962C8B-B14F-4D97-AF65-F5344CB8AC3E}">
        <p14:creationId xmlns:p14="http://schemas.microsoft.com/office/powerpoint/2010/main" val="2614699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719092"/>
          </a:xfrm>
        </p:spPr>
        <p:txBody>
          <a:bodyPr/>
          <a:lstStyle/>
          <a:p>
            <a:r>
              <a:rPr lang="es-HN" b="1" dirty="0"/>
              <a:t>Clasificación De Las Redes…</a:t>
            </a:r>
          </a:p>
        </p:txBody>
      </p:sp>
      <p:sp>
        <p:nvSpPr>
          <p:cNvPr id="3" name="Marcador de contenido 2"/>
          <p:cNvSpPr>
            <a:spLocks noGrp="1"/>
          </p:cNvSpPr>
          <p:nvPr>
            <p:ph idx="1"/>
          </p:nvPr>
        </p:nvSpPr>
        <p:spPr>
          <a:xfrm>
            <a:off x="838200" y="1939445"/>
            <a:ext cx="10515600" cy="4237518"/>
          </a:xfrm>
        </p:spPr>
        <p:txBody>
          <a:bodyPr>
            <a:normAutofit fontScale="92500" lnSpcReduction="20000"/>
          </a:bodyPr>
          <a:lstStyle/>
          <a:p>
            <a:pPr algn="just"/>
            <a:r>
              <a:rPr lang="es-HN" b="1" cap="none" dirty="0"/>
              <a:t>Redes WAN</a:t>
            </a:r>
            <a:r>
              <a:rPr lang="es-HN" cap="none" dirty="0"/>
              <a:t>. Las redes de área amplia (</a:t>
            </a:r>
            <a:r>
              <a:rPr lang="es-HN" cap="none" dirty="0" err="1"/>
              <a:t>wide</a:t>
            </a:r>
            <a:r>
              <a:rPr lang="es-HN" cap="none" dirty="0"/>
              <a:t> </a:t>
            </a:r>
            <a:r>
              <a:rPr lang="es-HN" cap="none" dirty="0" err="1"/>
              <a:t>area</a:t>
            </a:r>
            <a:r>
              <a:rPr lang="es-HN" cap="none" dirty="0"/>
              <a:t> </a:t>
            </a:r>
            <a:r>
              <a:rPr lang="es-HN" cap="none" dirty="0" err="1"/>
              <a:t>network</a:t>
            </a:r>
            <a:r>
              <a:rPr lang="es-HN" cap="none" dirty="0"/>
              <a:t>) tienen un tamaño superior a una MAN, y consisten en una colección de host o de redes LAN conectadas por una subred. Su tamaño puede oscilar entre 100 y 1000 kilómetros.</a:t>
            </a:r>
          </a:p>
          <a:p>
            <a:pPr algn="just"/>
            <a:r>
              <a:rPr lang="es-HN" b="1" cap="none" dirty="0"/>
              <a:t>Redes internet</a:t>
            </a:r>
            <a:r>
              <a:rPr lang="es-HN" cap="none" dirty="0"/>
              <a:t>. Una internet es una red de redes, vinculadas mediante </a:t>
            </a:r>
            <a:r>
              <a:rPr lang="es-HN" cap="none" dirty="0" err="1"/>
              <a:t>ruteadores</a:t>
            </a:r>
            <a:r>
              <a:rPr lang="es-HN" cap="none" dirty="0"/>
              <a:t> </a:t>
            </a:r>
            <a:r>
              <a:rPr lang="es-HN" b="1" cap="none" dirty="0" err="1"/>
              <a:t>gateways</a:t>
            </a:r>
            <a:r>
              <a:rPr lang="es-HN" cap="none" dirty="0"/>
              <a:t>. Un </a:t>
            </a:r>
            <a:r>
              <a:rPr lang="es-HN" b="1" cap="none" dirty="0" err="1"/>
              <a:t>gateway</a:t>
            </a:r>
            <a:r>
              <a:rPr lang="es-HN" cap="none" dirty="0"/>
              <a:t> o pasarela es un computador especial que puede traducir información entre sistemas con formato de datos diferentes. Su tamaño puede ser desde 10000 kilómetros en adelante, y su ejemplo más claro es internet, la red de redes mundial.</a:t>
            </a:r>
          </a:p>
          <a:p>
            <a:pPr algn="just"/>
            <a:r>
              <a:rPr lang="es-HN" b="1" cap="none" dirty="0"/>
              <a:t>Redes inalámbricas</a:t>
            </a:r>
            <a:r>
              <a:rPr lang="es-HN" cap="none" dirty="0"/>
              <a:t>. Las redes inalámbricas son redes cuyos medios físicos no son cables de cobre de ningún tipo, lo que las diferencia de las redes anteriores. Están basadas en la transmisión de datos mediante ondas de radio, microondas, satélites o infrarrojos.</a:t>
            </a:r>
          </a:p>
          <a:p>
            <a:pPr algn="just"/>
            <a:endParaRPr lang="es-HN" cap="none" dirty="0"/>
          </a:p>
        </p:txBody>
      </p:sp>
      <p:pic>
        <p:nvPicPr>
          <p:cNvPr id="4" name="Imagen 3"/>
          <p:cNvPicPr>
            <a:picLocks noChangeAspect="1"/>
          </p:cNvPicPr>
          <p:nvPr/>
        </p:nvPicPr>
        <p:blipFill>
          <a:blip r:embed="rId2"/>
          <a:stretch>
            <a:fillRect/>
          </a:stretch>
        </p:blipFill>
        <p:spPr>
          <a:xfrm>
            <a:off x="838200" y="1084218"/>
            <a:ext cx="4627265" cy="855226"/>
          </a:xfrm>
          <a:prstGeom prst="rect">
            <a:avLst/>
          </a:prstGeom>
        </p:spPr>
      </p:pic>
    </p:spTree>
    <p:extLst>
      <p:ext uri="{BB962C8B-B14F-4D97-AF65-F5344CB8AC3E}">
        <p14:creationId xmlns:p14="http://schemas.microsoft.com/office/powerpoint/2010/main" val="3105660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719092"/>
          </a:xfrm>
        </p:spPr>
        <p:txBody>
          <a:bodyPr/>
          <a:lstStyle/>
          <a:p>
            <a:r>
              <a:rPr lang="es-HN" b="1" dirty="0"/>
              <a:t>Clasificación De Las Redes…</a:t>
            </a:r>
          </a:p>
        </p:txBody>
      </p:sp>
      <p:sp>
        <p:nvSpPr>
          <p:cNvPr id="3" name="Marcador de contenido 2"/>
          <p:cNvSpPr>
            <a:spLocks noGrp="1"/>
          </p:cNvSpPr>
          <p:nvPr>
            <p:ph idx="1"/>
          </p:nvPr>
        </p:nvSpPr>
        <p:spPr>
          <a:xfrm>
            <a:off x="838200" y="1859391"/>
            <a:ext cx="10515600" cy="4317571"/>
          </a:xfrm>
        </p:spPr>
        <p:txBody>
          <a:bodyPr>
            <a:normAutofit/>
          </a:bodyPr>
          <a:lstStyle/>
          <a:p>
            <a:pPr algn="just"/>
            <a:r>
              <a:rPr lang="es-HN" sz="2400" b="1" cap="none" dirty="0"/>
              <a:t>Redes de </a:t>
            </a:r>
            <a:r>
              <a:rPr lang="es-HN" sz="2400" b="1" cap="none" dirty="0" err="1"/>
              <a:t>broadcast</a:t>
            </a:r>
            <a:r>
              <a:rPr lang="es-HN" sz="2400" cap="none" dirty="0"/>
              <a:t>. Aquellas redes en las que la transmisión de datos se realiza por un sólo canal de comunicación, compartido entonces por todas las máquinas de la red. Cualquier paquete de datos enviado por cualquier máquina es recibido por todas las de la red.</a:t>
            </a:r>
          </a:p>
          <a:p>
            <a:pPr algn="just"/>
            <a:r>
              <a:rPr lang="es-HN" sz="2400" b="1" cap="none" dirty="0"/>
              <a:t>Redes </a:t>
            </a:r>
            <a:r>
              <a:rPr lang="es-HN" sz="2400" b="1" cap="none" dirty="0" err="1"/>
              <a:t>point-to-point</a:t>
            </a:r>
            <a:r>
              <a:rPr lang="es-HN" sz="2400" cap="none" dirty="0"/>
              <a:t>. Aquellas en las que existen muchas conexiones entre parejas individuales de máquinas. Para poder transmitir los paquetes desde una máquina a otra a veces es necesario que éstos pasen por máquinas intermedias, siendo obligado en tales casos un trazado de rutas mediante dispositivos </a:t>
            </a:r>
            <a:r>
              <a:rPr lang="es-HN" sz="2400" cap="none" dirty="0" err="1"/>
              <a:t>routers</a:t>
            </a:r>
            <a:r>
              <a:rPr lang="es-HN" sz="2400" cap="none" dirty="0"/>
              <a:t>.</a:t>
            </a:r>
          </a:p>
        </p:txBody>
      </p:sp>
      <p:sp>
        <p:nvSpPr>
          <p:cNvPr id="6" name="CuadroTexto 5"/>
          <p:cNvSpPr txBox="1"/>
          <p:nvPr/>
        </p:nvSpPr>
        <p:spPr>
          <a:xfrm>
            <a:off x="838200" y="1240972"/>
            <a:ext cx="4872446" cy="461665"/>
          </a:xfrm>
          <a:prstGeom prst="rect">
            <a:avLst/>
          </a:prstGeom>
          <a:noFill/>
        </p:spPr>
        <p:txBody>
          <a:bodyPr wrap="square" rtlCol="0">
            <a:spAutoFit/>
          </a:bodyPr>
          <a:lstStyle/>
          <a:p>
            <a:r>
              <a:rPr lang="es-HN" sz="2400" b="1" u="sng" dirty="0"/>
              <a:t>Según la tecnología de transmisión</a:t>
            </a:r>
          </a:p>
        </p:txBody>
      </p:sp>
    </p:spTree>
    <p:extLst>
      <p:ext uri="{BB962C8B-B14F-4D97-AF65-F5344CB8AC3E}">
        <p14:creationId xmlns:p14="http://schemas.microsoft.com/office/powerpoint/2010/main" val="3196090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719092"/>
          </a:xfrm>
        </p:spPr>
        <p:txBody>
          <a:bodyPr/>
          <a:lstStyle/>
          <a:p>
            <a:r>
              <a:rPr lang="es-HN" b="1" dirty="0"/>
              <a:t>Clasificación De Las Redes…</a:t>
            </a:r>
          </a:p>
        </p:txBody>
      </p:sp>
      <p:sp>
        <p:nvSpPr>
          <p:cNvPr id="3" name="Marcador de contenido 2"/>
          <p:cNvSpPr>
            <a:spLocks noGrp="1"/>
          </p:cNvSpPr>
          <p:nvPr>
            <p:ph idx="1"/>
          </p:nvPr>
        </p:nvSpPr>
        <p:spPr>
          <a:xfrm>
            <a:off x="838200" y="2082093"/>
            <a:ext cx="10515600" cy="4094869"/>
          </a:xfrm>
        </p:spPr>
        <p:txBody>
          <a:bodyPr/>
          <a:lstStyle/>
          <a:p>
            <a:pPr algn="just"/>
            <a:r>
              <a:rPr lang="es-HN" sz="2400" b="1" cap="none" dirty="0"/>
              <a:t>Redes de transmisión simple</a:t>
            </a:r>
            <a:r>
              <a:rPr lang="es-HN" sz="2400" cap="none" dirty="0"/>
              <a:t>. Son aquellas redes en las que los datos sólo pueden viajar en un sentido.</a:t>
            </a:r>
          </a:p>
          <a:p>
            <a:pPr algn="just"/>
            <a:r>
              <a:rPr lang="es-HN" sz="2400" b="1" cap="none" dirty="0"/>
              <a:t>Redes </a:t>
            </a:r>
            <a:r>
              <a:rPr lang="es-HN" sz="2400" b="1" cap="none" dirty="0" err="1"/>
              <a:t>half-duplex</a:t>
            </a:r>
            <a:r>
              <a:rPr lang="es-HN" sz="2400" cap="none" dirty="0"/>
              <a:t>. Aquellas en las que los datos pueden viajar en ambos sentidos, pero sólo en uno de ellos en un momento dado. Es decir, sólo puede haber transferencia en un sentido a la vez.</a:t>
            </a:r>
          </a:p>
          <a:p>
            <a:pPr algn="just"/>
            <a:r>
              <a:rPr lang="es-HN" sz="2400" b="1" cap="none" dirty="0"/>
              <a:t>Redes full-</a:t>
            </a:r>
            <a:r>
              <a:rPr lang="es-HN" sz="2400" b="1" cap="none" dirty="0" err="1"/>
              <a:t>duplex</a:t>
            </a:r>
            <a:r>
              <a:rPr lang="es-HN" sz="2400" cap="none" dirty="0"/>
              <a:t>. Aquellas en las que los datos pueden viajar en ambos sentidos a la vez.</a:t>
            </a:r>
          </a:p>
          <a:p>
            <a:endParaRPr lang="es-HN" dirty="0"/>
          </a:p>
        </p:txBody>
      </p:sp>
      <p:sp>
        <p:nvSpPr>
          <p:cNvPr id="5" name="CuadroTexto 4"/>
          <p:cNvSpPr txBox="1"/>
          <p:nvPr/>
        </p:nvSpPr>
        <p:spPr>
          <a:xfrm>
            <a:off x="838200" y="1254035"/>
            <a:ext cx="6962503" cy="461665"/>
          </a:xfrm>
          <a:prstGeom prst="rect">
            <a:avLst/>
          </a:prstGeom>
          <a:noFill/>
        </p:spPr>
        <p:txBody>
          <a:bodyPr wrap="square" rtlCol="0">
            <a:spAutoFit/>
          </a:bodyPr>
          <a:lstStyle/>
          <a:p>
            <a:r>
              <a:rPr lang="es-HN" sz="2400" b="1" u="sng" dirty="0"/>
              <a:t>Según el tipo de transferencia de datos que soportan.</a:t>
            </a:r>
          </a:p>
        </p:txBody>
      </p:sp>
    </p:spTree>
    <p:extLst>
      <p:ext uri="{BB962C8B-B14F-4D97-AF65-F5344CB8AC3E}">
        <p14:creationId xmlns:p14="http://schemas.microsoft.com/office/powerpoint/2010/main" val="722166826"/>
      </p:ext>
    </p:extLst>
  </p:cSld>
  <p:clrMapOvr>
    <a:masterClrMapping/>
  </p:clrMapOvr>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EEA03AD0-6DF2-4016-93DF-5490BCC111EA}" vid="{D2BC7974-6D0B-447E-BAA2-7E58A32D890E}"/>
    </a:ext>
  </a:extLst>
</a:theme>
</file>

<file path=docProps/app.xml><?xml version="1.0" encoding="utf-8"?>
<Properties xmlns="http://schemas.openxmlformats.org/officeDocument/2006/extended-properties" xmlns:vt="http://schemas.openxmlformats.org/officeDocument/2006/docPropsVTypes">
  <Template>Tema1</Template>
  <TotalTime>769</TotalTime>
  <Words>2766</Words>
  <Application>Microsoft Office PowerPoint</Application>
  <PresentationFormat>Panorámica</PresentationFormat>
  <Paragraphs>196</Paragraphs>
  <Slides>40</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40</vt:i4>
      </vt:variant>
    </vt:vector>
  </HeadingPairs>
  <TitlesOfParts>
    <vt:vector size="44" baseType="lpstr">
      <vt:lpstr>Arial</vt:lpstr>
      <vt:lpstr>Calibri</vt:lpstr>
      <vt:lpstr>Calibri Light</vt:lpstr>
      <vt:lpstr>Tema1</vt:lpstr>
      <vt:lpstr>INTROD. A LA INFORMATICA</vt:lpstr>
      <vt:lpstr>C O N T E N I D O:</vt:lpstr>
      <vt:lpstr>INTRODUCCION A LAS REDES</vt:lpstr>
      <vt:lpstr>INTRODUCCION A LAS REDES…</vt:lpstr>
      <vt:lpstr>INTRODUCCION A LAS REDES…</vt:lpstr>
      <vt:lpstr>Clasificación De Las Redes</vt:lpstr>
      <vt:lpstr>Clasificación De Las Redes…</vt:lpstr>
      <vt:lpstr>Clasificación De Las Redes…</vt:lpstr>
      <vt:lpstr>Clasificación De Las Redes…</vt:lpstr>
      <vt:lpstr>Topologías de Redes</vt:lpstr>
      <vt:lpstr>Topologías de Redes…</vt:lpstr>
      <vt:lpstr>Modelos de Topologías Físicas</vt:lpstr>
      <vt:lpstr>Modelos de Topologías Físicas…</vt:lpstr>
      <vt:lpstr>Modelos de Topologías Físicas…</vt:lpstr>
      <vt:lpstr>Modelos de Topologías Físicas…</vt:lpstr>
      <vt:lpstr>Modelos de Topologías Físicas…</vt:lpstr>
      <vt:lpstr>Modelos de Topologías Físicas…</vt:lpstr>
      <vt:lpstr>Modelos de Topologías Físicas…</vt:lpstr>
      <vt:lpstr>Modelos de Topologías Físicas…</vt:lpstr>
      <vt:lpstr>Modelos de Topologías LAN</vt:lpstr>
      <vt:lpstr>Tipos de redes Ethernet</vt:lpstr>
      <vt:lpstr>Tipos de redes Ethernet…</vt:lpstr>
      <vt:lpstr>Tipos de redes Ethernet…</vt:lpstr>
      <vt:lpstr>Tipos de redes LAN Token Ring</vt:lpstr>
      <vt:lpstr>Tipos de redes LAN FDDI</vt:lpstr>
      <vt:lpstr>Tipos de redes LAN FDDI…</vt:lpstr>
      <vt:lpstr>Tipos de redes LAN FDDI…</vt:lpstr>
      <vt:lpstr>Las Telecomunicaciones</vt:lpstr>
      <vt:lpstr> La Evolución de las Telecomunicaciones </vt:lpstr>
      <vt:lpstr>La Evolución de las Telecomunicaciones…</vt:lpstr>
      <vt:lpstr>Ejemplos de Las Telecomunicaciones</vt:lpstr>
      <vt:lpstr>Ejemplos de Las Telecomunicaciones…</vt:lpstr>
      <vt:lpstr>Características de Las Telecomunicaciones</vt:lpstr>
      <vt:lpstr>Hardware de Comunicaciones</vt:lpstr>
      <vt:lpstr>Hardware de Comunicaciones…</vt:lpstr>
      <vt:lpstr>Hardware de Comunicaciones</vt:lpstr>
      <vt:lpstr>Hardware de Comunicaciones</vt:lpstr>
      <vt:lpstr>Hardware de Comunicaciones</vt:lpstr>
      <vt:lpstr>Hardware de Comunicaciones</vt:lpstr>
      <vt:lpstr>BIBLIOGRAFIA – Sitios Web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 A LA INFORMATICA</dc:title>
  <dc:creator>Dell</dc:creator>
  <cp:lastModifiedBy>Catedratico</cp:lastModifiedBy>
  <cp:revision>112</cp:revision>
  <dcterms:created xsi:type="dcterms:W3CDTF">2019-05-27T21:10:48Z</dcterms:created>
  <dcterms:modified xsi:type="dcterms:W3CDTF">2022-01-12T18:48:25Z</dcterms:modified>
</cp:coreProperties>
</file>