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FFE61-300F-9843-9089-BCDDBCFB6BD0}" type="datetimeFigureOut">
              <a:rPr lang="es-US"/>
              <a:t>2/21/2024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DBBA-76A6-2446-91E1-A28C54DFA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585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679025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Atmósfera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atmósfera de la Tierra es una capa de gases que rodea el planeta y es vital para la vida. Está compuesta por nitrógeno, oxígeno, argón y otros gases en proporciones variables.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24958"/>
            <a:ext cx="740890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Composición de la atmósfera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726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19294" y="3767852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802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Gases Dominantes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282916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nitrógeno representa aproximadamente el 78% de la atmósfera, seguido por el oxígeno con alrededor del 21%.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726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1" name="Text 8"/>
          <p:cNvSpPr/>
          <p:nvPr/>
        </p:nvSpPr>
        <p:spPr>
          <a:xfrm>
            <a:off x="5760244" y="3767852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802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Gases Menores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4282916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argón, dióxido de carbono y neón están presentes en cantidades mucho más pequeñas, pero son igualmente importantes.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20873"/>
            <a:ext cx="55737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Capas de la atmósfera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706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Troposfera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4002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capa más cercana a la Tierra, donde ocurren los fenómenos climáticos y la vida.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706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Estratosfera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40029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Contiene la capa de ozono, que protege contra la radiación ultravioleta.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70672"/>
            <a:ext cx="277749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Mesosfera
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38721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temperatura disminuye con la altura y es la capa donde comienzan a ser visibles las estrellas.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02719"/>
            <a:ext cx="66651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Funciones de la atmósfera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90394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19294" y="3945612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9802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Protección Solar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460677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atmósfera protege la Tierra de la radiación solar dañina.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90394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1" name="Text 8"/>
          <p:cNvSpPr/>
          <p:nvPr/>
        </p:nvSpPr>
        <p:spPr>
          <a:xfrm>
            <a:off x="5760244" y="3945612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9802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Retención Térmica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446067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Ayuda a mantener una temperatura moderada, evitando extremos de calor y frío.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028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Efectos del cambio climático en la atmósfera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535918"/>
            <a:ext cx="5277207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60163" y="47578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Calentamiento Global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0163" y="5238274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aumento de gases de efecto invernadero está contribuyendo al calentamiento global.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535918"/>
            <a:ext cx="5277207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537371" y="4757857"/>
            <a:ext cx="28282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Impactos Ambientales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537371" y="5238274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cambio climático está afectando los patrones climáticos y las condiciones naturales.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27803"/>
            <a:ext cx="70867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Contaminación atmosférica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455432"/>
            <a:ext cx="4542115" cy="2346365"/>
          </a:xfrm>
          <a:prstGeom prst="roundRect">
            <a:avLst>
              <a:gd name="adj" fmla="val 5682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367760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Causas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4158020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emisiones industriales, los gases de escape de vehículos y la quema de combustibles contribuyen a la contaminación del aire.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3455432"/>
            <a:ext cx="4542115" cy="2346365"/>
          </a:xfrm>
          <a:prstGeom prst="roundRect">
            <a:avLst>
              <a:gd name="adj" fmla="val 5682"/>
            </a:avLst>
          </a:prstGeom>
          <a:solidFill>
            <a:srgbClr val="DEDEE9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367760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Efectos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4158020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contaminación del aire tiene un impacto negativo en la salud humana y el medio ambiente.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7502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Importancia de la atmósfera para la vida en la Tierra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019193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21%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3204448" y="49633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Oxígeno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037993" y="5443776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Proporciona el oxígeno necesario para la respiración.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481768" y="4019193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78%</a:t>
            </a:r>
            <a:endParaRPr lang="en-US" sz="5249" dirty="0"/>
          </a:p>
        </p:txBody>
      </p:sp>
      <p:sp>
        <p:nvSpPr>
          <p:cNvPr id="9" name="Text 7"/>
          <p:cNvSpPr/>
          <p:nvPr/>
        </p:nvSpPr>
        <p:spPr>
          <a:xfrm>
            <a:off x="8648343" y="49633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Nitrógeno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481768" y="5443776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Una fuente crucial de nitrógeno para plantas y animales.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0575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Investigaciones y descubrimientos sobre la atmósfera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4038838"/>
            <a:ext cx="10554414" cy="992505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4179689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Misión Voyager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1181" y="4179689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Enviada al espacio para estudiar Júpiter, Saturno y el sistema solar exterior.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260163" y="5172194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Proyecto Galileo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5172194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Envió una sonda a Júpiter para estudiar su atmósfera y lunas.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5850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Conclusiones y reflexiones sobre la atmósfera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3191589"/>
            <a:ext cx="44410" cy="3679388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6" name="Shape 4"/>
          <p:cNvSpPr/>
          <p:nvPr/>
        </p:nvSpPr>
        <p:spPr>
          <a:xfrm>
            <a:off x="6287631" y="3815060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358735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8" name="Text 6"/>
          <p:cNvSpPr/>
          <p:nvPr/>
        </p:nvSpPr>
        <p:spPr>
          <a:xfrm>
            <a:off x="7251323" y="3629025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315653" y="363593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Importancia Vital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037993" y="4116348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atmósfera es esencial para la vida en la Tierra y requiere protección y cuidado continuo.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565172" y="4925913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469820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3" name="Text 11"/>
          <p:cNvSpPr/>
          <p:nvPr/>
        </p:nvSpPr>
        <p:spPr>
          <a:xfrm>
            <a:off x="7227987" y="4739878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8537258" y="4746784"/>
            <a:ext cx="33263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Investigación Permanente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8537258" y="5227201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 necesitan más investigaciones para comprender mejor el papel de la atmósfera en el clima y la vida en la Tierra.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josemanu0799@gmail.com</cp:lastModifiedBy>
  <cp:revision>4</cp:revision>
  <dcterms:created xsi:type="dcterms:W3CDTF">2024-02-22T05:13:42Z</dcterms:created>
  <dcterms:modified xsi:type="dcterms:W3CDTF">2024-02-22T05:34:44Z</dcterms:modified>
</cp:coreProperties>
</file>