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3176111"/>
            <a:ext cx="7437001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¿Qué es un ecosistema?</a:t>
            </a:r>
            <a:endParaRPr lang="en-US" sz="5249" dirty="0"/>
          </a:p>
        </p:txBody>
      </p:sp>
      <p:sp>
        <p:nvSpPr>
          <p:cNvPr id="7" name="Text 3"/>
          <p:cNvSpPr/>
          <p:nvPr/>
        </p:nvSpPr>
        <p:spPr>
          <a:xfrm>
            <a:off x="2624376" y="4342567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 ecosistema es un sistema formado por seres vivos y elementos no vivos que interactúan en un entorno específico.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979063"/>
            <a:ext cx="559962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Tipos de ecosistemas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1188601" y="4006691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Terrestres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1188601" y="4450913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Acuáticos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188601" y="4895136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marL="342900" indent="-342900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Artificiales</a:t>
            </a:r>
            <a:endParaRPr lang="en-US" sz="1750" dirty="0"/>
          </a:p>
        </p:txBody>
      </p:sp>
      <p:pic>
        <p:nvPicPr>
          <p:cNvPr id="9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89833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Componentes de un ecosistema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319599" y="46203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Los componentes incluyen productores, consumidores, descomponedores, agua, suelo, luz solar y aire.</a:t>
            </a:r>
            <a:endParaRPr lang="en-US" sz="1750" dirty="0"/>
          </a:p>
        </p:txBody>
      </p:sp>
      <p:pic>
        <p:nvPicPr>
          <p:cNvPr id="7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3190042"/>
            <a:ext cx="82506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Interacciones en un ecosistema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4328755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Las interacciones involucran la cadena alimentaria, la competencia por recursos y la simbiosis entre especies.</a:t>
            </a:r>
            <a:endParaRPr lang="en-US" sz="1750" dirty="0"/>
          </a:p>
        </p:txBody>
      </p:sp>
      <p:pic>
        <p:nvPicPr>
          <p:cNvPr id="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3190042"/>
            <a:ext cx="826734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Importancia de los ecosistemas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4328755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Los ecosistemas proporcionan servicios vitales como la purificación del aire y del agua, el control de plagas, y el ciclo de nutrientes.</a:t>
            </a:r>
            <a:endParaRPr lang="en-US" sz="1750" dirty="0"/>
          </a:p>
        </p:txBody>
      </p:sp>
      <p:pic>
        <p:nvPicPr>
          <p:cNvPr id="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3190042"/>
            <a:ext cx="869001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Conservación de los ecosistemas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4328755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conservación incluye la protección de la biodiversidad, la gestión sostenible de recursos y la minimización del impacto humano.</a:t>
            </a:r>
            <a:endParaRPr lang="en-US" sz="1750" dirty="0"/>
          </a:p>
        </p:txBody>
      </p:sp>
      <p:pic>
        <p:nvPicPr>
          <p:cNvPr id="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319004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se ve afectada por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4328755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Los ecosistemas se ven afectados por el cambio climático, la deforestación, la contaminación y la sobreexplotación de recursos naturales.</a:t>
            </a:r>
            <a:endParaRPr lang="en-US" sz="1750" dirty="0"/>
          </a:p>
        </p:txBody>
      </p:sp>
      <p:pic>
        <p:nvPicPr>
          <p:cNvPr id="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2024-02-24T20:38:24Z</dcterms:created>
  <dcterms:modified xsi:type="dcterms:W3CDTF">2024-02-24T20:38:24Z</dcterms:modified>
</cp:coreProperties>
</file>