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94FDD-205D-72A8-2DEF-FDB13B21C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DDFBB-C622-12D7-D35E-EB8881EA8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E8C106-E089-270D-BD63-E9AD7550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0BB09C-CA56-0EAB-78B8-9ECCFA10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9A98BB-0617-B945-4431-362C6D589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62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E26B3-EEFC-45BE-FC53-014D5843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F07A5B-FEB1-28B3-6AB3-6E5B35738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373BF7-A26A-993A-8520-6283F358E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795C6-5F71-4D12-2BCC-91A92B46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6AAADA-BDD1-655E-29D0-0BFA29C2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4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3431C-A9EE-B081-2B1F-F7384E84F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EC8A12-CA7B-0CE6-B31A-18BE7FEFB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326E14-1C36-3DA9-A759-E5DFC246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1B042-457A-DBE5-CA73-E296D545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8FD5D-D20E-16BB-3DB7-F3D89DCF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37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6BD0D-9BAF-7A80-489B-826E5DDF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092578-7AA1-F91B-D012-11D6E0F2D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D83722-865E-00D9-60BC-F4D342532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1A0FC0-DCE6-47AD-5605-7FB42BB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1664C-DB88-A68C-34B1-D29B22F0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77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60517-E937-200F-8D68-307C4E4C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5A8A9F-8767-1227-C431-3A0B99EB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5A46C-DA43-5F2E-2529-8AB6084A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7926CA-3475-5932-EFF4-26C4447D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620599-EADB-AF6B-8CED-B88E1D7E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476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5E953-5F0C-C650-3D66-A24BCBAF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E84551-6E42-E287-987B-F2B06F89C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93B6F-B8B9-301F-9E77-22D46B5B3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5F5297-7A55-4BCB-9AB1-F3FE7B64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30DA25-88BE-3483-93EA-1BF64BBAC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54AA5A-84A8-6609-E117-568245FE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89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2D118-CA7B-1F79-552D-14F2492B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24D8E1-EF17-321F-8A0F-0156C8F1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F11CF1-326E-0E0B-5167-E6E0F2FB9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CAC49CF-5D2D-1A77-71EE-1A57646C9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5F6901-FF90-364F-A2F1-86BDFE078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81E10E-7058-3273-2745-C6D85C75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852A91-EFAF-AD94-D0A3-63F69C39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5D0735-CB25-F564-7BC5-366112DE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7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FD0279-0AE0-EF38-73C4-79D1C788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34036D-8AAE-B1A9-2082-00E76E76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9B3312-2D60-78F3-032D-1D1920FD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64C00D-1660-EF85-F315-F8161902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43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EDA754-4B63-469F-0E4A-49E3CA43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80B08A-BA7E-F623-BDFC-05BA82F1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C73A71-11A3-CB90-2F47-C5B95D8F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31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A93E8-897F-30B1-CDF8-759CB66C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B61EE9-16E0-151A-03B8-978F2A531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FE787E-F9AF-154D-C415-07FA569D6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1A023D-CA43-525F-1C7A-7DCC4F8C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D6CB4A-C7A6-A6C8-CBB9-6633FF9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CC0149-4F5D-26A1-4EF5-CAEF474D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15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D9581-FDF2-A8B1-6CEE-BFC89B81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C27F8F-3965-68EE-2E89-3EC934655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AA5CCD-7892-5916-3F12-AA97C7A87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4F1750-41D1-2A12-ABC0-4ADB10EA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9ABB66-6108-43FB-C4DC-55D777D9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73DF5E-EE53-2B9D-6A77-FE1682D5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9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822189-115A-4D28-747B-5E443A08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E5EB62-A177-ACEF-27F2-A17AD4D2E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5417D2-07F6-D8FA-AFA6-546A8AA9F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E9F68D-0F4B-5242-B6E1-1132FE67B1DB}" type="datetimeFigureOut">
              <a:rPr lang="es-MX" smtClean="0"/>
              <a:t>07/03/2024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A8E03-98B4-D816-BFE9-C68A7055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98CCA9-196F-61C3-A4F4-BF0AACCDD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F26290-D5F7-844F-9757-550462C50D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9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E201C-81ED-36AF-814D-D9FB96D13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447690"/>
          </a:xfrm>
        </p:spPr>
        <p:txBody>
          <a:bodyPr/>
          <a:lstStyle/>
          <a:p>
            <a:r>
              <a:rPr lang="es-MX" dirty="0"/>
              <a:t>La flora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C2804F-115A-0A37-F0B4-E11BFB5D6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026" y="2447690"/>
            <a:ext cx="4647446" cy="44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6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A330E-8B71-C82F-644A-E073C549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flora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54C7F3-A8C8-2A1A-0E97-95FBFD9C1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término flora se refiere al conjunto de plantas, nativas o introducidas, de una región geográfica,  de un período geológico determinado,  o de un ecosistema determinado. El término proviene del latín en alusión a la diosa romana de las flores, Flora.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57C37BA-7CD4-8B3D-2525-7BDB6E90B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05" y="3428999"/>
            <a:ext cx="5552792" cy="306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96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La flora</vt:lpstr>
      <vt:lpstr>La flora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flora</dc:title>
  <dc:creator>j0940262@gmail.com</dc:creator>
  <cp:lastModifiedBy>j0940262@gmail.com</cp:lastModifiedBy>
  <cp:revision>1</cp:revision>
  <dcterms:created xsi:type="dcterms:W3CDTF">2024-03-07T23:47:31Z</dcterms:created>
  <dcterms:modified xsi:type="dcterms:W3CDTF">2024-03-07T23:50:03Z</dcterms:modified>
</cp:coreProperties>
</file>