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108"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 /><Relationship Id="rId7"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theme" Target="theme/theme1.xml" /><Relationship Id="rId5" Type="http://schemas.openxmlformats.org/officeDocument/2006/relationships/viewProps" Target="viewProps.xml" /><Relationship Id="rId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85352-50DA-5432-6936-271F0A16CA7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6B70280-9567-2CF0-371C-1E449AE23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7CF7D67-63CC-11FE-7372-E74A127B8671}"/>
              </a:ext>
            </a:extLst>
          </p:cNvPr>
          <p:cNvSpPr>
            <a:spLocks noGrp="1"/>
          </p:cNvSpPr>
          <p:nvPr>
            <p:ph type="dt" sz="half" idx="10"/>
          </p:nvPr>
        </p:nvSpPr>
        <p:spPr/>
        <p:txBody>
          <a:bodyPr/>
          <a:lstStyle/>
          <a:p>
            <a:fld id="{8F7EEE84-A2F6-4B40-B4DC-77D7D1DF2210}" type="datetimeFigureOut">
              <a:rPr lang="es-MX" smtClean="0"/>
              <a:t>03/03/2024</a:t>
            </a:fld>
            <a:endParaRPr lang="es-MX"/>
          </a:p>
        </p:txBody>
      </p:sp>
      <p:sp>
        <p:nvSpPr>
          <p:cNvPr id="5" name="Marcador de pie de página 4">
            <a:extLst>
              <a:ext uri="{FF2B5EF4-FFF2-40B4-BE49-F238E27FC236}">
                <a16:creationId xmlns:a16="http://schemas.microsoft.com/office/drawing/2014/main" id="{D425AD6F-2242-609D-7279-3A8165B9687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1B538EB-4362-5F45-CFD6-399AE313A227}"/>
              </a:ext>
            </a:extLst>
          </p:cNvPr>
          <p:cNvSpPr>
            <a:spLocks noGrp="1"/>
          </p:cNvSpPr>
          <p:nvPr>
            <p:ph type="sldNum" sz="quarter" idx="12"/>
          </p:nvPr>
        </p:nvSpPr>
        <p:spPr/>
        <p:txBody>
          <a:bodyPr/>
          <a:lstStyle/>
          <a:p>
            <a:fld id="{00465A81-8DCB-4981-A9BC-A7D70C4A747D}" type="slidenum">
              <a:rPr lang="es-MX" smtClean="0"/>
              <a:t>‹Nº›</a:t>
            </a:fld>
            <a:endParaRPr lang="es-MX"/>
          </a:p>
        </p:txBody>
      </p:sp>
    </p:spTree>
    <p:extLst>
      <p:ext uri="{BB962C8B-B14F-4D97-AF65-F5344CB8AC3E}">
        <p14:creationId xmlns:p14="http://schemas.microsoft.com/office/powerpoint/2010/main" val="141690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C343B0-9ECD-91CE-9E7B-3821C7A601E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1B03445-DCF7-B9BD-054F-213D84293AA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5155657-5DF4-D28F-400C-90EE0CA869E2}"/>
              </a:ext>
            </a:extLst>
          </p:cNvPr>
          <p:cNvSpPr>
            <a:spLocks noGrp="1"/>
          </p:cNvSpPr>
          <p:nvPr>
            <p:ph type="dt" sz="half" idx="10"/>
          </p:nvPr>
        </p:nvSpPr>
        <p:spPr/>
        <p:txBody>
          <a:bodyPr/>
          <a:lstStyle/>
          <a:p>
            <a:fld id="{8F7EEE84-A2F6-4B40-B4DC-77D7D1DF2210}" type="datetimeFigureOut">
              <a:rPr lang="es-MX" smtClean="0"/>
              <a:t>03/03/2024</a:t>
            </a:fld>
            <a:endParaRPr lang="es-MX"/>
          </a:p>
        </p:txBody>
      </p:sp>
      <p:sp>
        <p:nvSpPr>
          <p:cNvPr id="5" name="Marcador de pie de página 4">
            <a:extLst>
              <a:ext uri="{FF2B5EF4-FFF2-40B4-BE49-F238E27FC236}">
                <a16:creationId xmlns:a16="http://schemas.microsoft.com/office/drawing/2014/main" id="{73B3AD69-9C85-8258-879E-551C23519BB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3350F7E-9529-2510-96AA-095ACFA163CA}"/>
              </a:ext>
            </a:extLst>
          </p:cNvPr>
          <p:cNvSpPr>
            <a:spLocks noGrp="1"/>
          </p:cNvSpPr>
          <p:nvPr>
            <p:ph type="sldNum" sz="quarter" idx="12"/>
          </p:nvPr>
        </p:nvSpPr>
        <p:spPr/>
        <p:txBody>
          <a:bodyPr/>
          <a:lstStyle/>
          <a:p>
            <a:fld id="{00465A81-8DCB-4981-A9BC-A7D70C4A747D}" type="slidenum">
              <a:rPr lang="es-MX" smtClean="0"/>
              <a:t>‹Nº›</a:t>
            </a:fld>
            <a:endParaRPr lang="es-MX"/>
          </a:p>
        </p:txBody>
      </p:sp>
    </p:spTree>
    <p:extLst>
      <p:ext uri="{BB962C8B-B14F-4D97-AF65-F5344CB8AC3E}">
        <p14:creationId xmlns:p14="http://schemas.microsoft.com/office/powerpoint/2010/main" val="357214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19B4D67-2033-5E99-C09C-3477EBCDC6D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C6EBC0E-D465-4D1B-6233-381C2934C56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FEEECBB-2CBC-C3A6-B8C2-53F6B7E074FB}"/>
              </a:ext>
            </a:extLst>
          </p:cNvPr>
          <p:cNvSpPr>
            <a:spLocks noGrp="1"/>
          </p:cNvSpPr>
          <p:nvPr>
            <p:ph type="dt" sz="half" idx="10"/>
          </p:nvPr>
        </p:nvSpPr>
        <p:spPr/>
        <p:txBody>
          <a:bodyPr/>
          <a:lstStyle/>
          <a:p>
            <a:fld id="{8F7EEE84-A2F6-4B40-B4DC-77D7D1DF2210}" type="datetimeFigureOut">
              <a:rPr lang="es-MX" smtClean="0"/>
              <a:t>03/03/2024</a:t>
            </a:fld>
            <a:endParaRPr lang="es-MX"/>
          </a:p>
        </p:txBody>
      </p:sp>
      <p:sp>
        <p:nvSpPr>
          <p:cNvPr id="5" name="Marcador de pie de página 4">
            <a:extLst>
              <a:ext uri="{FF2B5EF4-FFF2-40B4-BE49-F238E27FC236}">
                <a16:creationId xmlns:a16="http://schemas.microsoft.com/office/drawing/2014/main" id="{276237AC-82BE-B083-3B25-E2D1FED1BF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E542A99-7BF8-36FE-96BF-13562DC483B3}"/>
              </a:ext>
            </a:extLst>
          </p:cNvPr>
          <p:cNvSpPr>
            <a:spLocks noGrp="1"/>
          </p:cNvSpPr>
          <p:nvPr>
            <p:ph type="sldNum" sz="quarter" idx="12"/>
          </p:nvPr>
        </p:nvSpPr>
        <p:spPr/>
        <p:txBody>
          <a:bodyPr/>
          <a:lstStyle/>
          <a:p>
            <a:fld id="{00465A81-8DCB-4981-A9BC-A7D70C4A747D}" type="slidenum">
              <a:rPr lang="es-MX" smtClean="0"/>
              <a:t>‹Nº›</a:t>
            </a:fld>
            <a:endParaRPr lang="es-MX"/>
          </a:p>
        </p:txBody>
      </p:sp>
    </p:spTree>
    <p:extLst>
      <p:ext uri="{BB962C8B-B14F-4D97-AF65-F5344CB8AC3E}">
        <p14:creationId xmlns:p14="http://schemas.microsoft.com/office/powerpoint/2010/main" val="253638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3C5F8-18A3-84A0-02B1-F3BFB3078DA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81F124B-7441-5C82-F32E-3427232CB1C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0906FC1-BA71-FE99-E3DA-73BEA1F12A9E}"/>
              </a:ext>
            </a:extLst>
          </p:cNvPr>
          <p:cNvSpPr>
            <a:spLocks noGrp="1"/>
          </p:cNvSpPr>
          <p:nvPr>
            <p:ph type="dt" sz="half" idx="10"/>
          </p:nvPr>
        </p:nvSpPr>
        <p:spPr/>
        <p:txBody>
          <a:bodyPr/>
          <a:lstStyle/>
          <a:p>
            <a:fld id="{8F7EEE84-A2F6-4B40-B4DC-77D7D1DF2210}" type="datetimeFigureOut">
              <a:rPr lang="es-MX" smtClean="0"/>
              <a:t>03/03/2024</a:t>
            </a:fld>
            <a:endParaRPr lang="es-MX"/>
          </a:p>
        </p:txBody>
      </p:sp>
      <p:sp>
        <p:nvSpPr>
          <p:cNvPr id="5" name="Marcador de pie de página 4">
            <a:extLst>
              <a:ext uri="{FF2B5EF4-FFF2-40B4-BE49-F238E27FC236}">
                <a16:creationId xmlns:a16="http://schemas.microsoft.com/office/drawing/2014/main" id="{3337F1F5-7A5B-7ED5-B195-0D81B5D072B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DC220C1-86F1-9972-B7A8-2132A52E7DA0}"/>
              </a:ext>
            </a:extLst>
          </p:cNvPr>
          <p:cNvSpPr>
            <a:spLocks noGrp="1"/>
          </p:cNvSpPr>
          <p:nvPr>
            <p:ph type="sldNum" sz="quarter" idx="12"/>
          </p:nvPr>
        </p:nvSpPr>
        <p:spPr/>
        <p:txBody>
          <a:bodyPr/>
          <a:lstStyle/>
          <a:p>
            <a:fld id="{00465A81-8DCB-4981-A9BC-A7D70C4A747D}" type="slidenum">
              <a:rPr lang="es-MX" smtClean="0"/>
              <a:t>‹Nº›</a:t>
            </a:fld>
            <a:endParaRPr lang="es-MX"/>
          </a:p>
        </p:txBody>
      </p:sp>
    </p:spTree>
    <p:extLst>
      <p:ext uri="{BB962C8B-B14F-4D97-AF65-F5344CB8AC3E}">
        <p14:creationId xmlns:p14="http://schemas.microsoft.com/office/powerpoint/2010/main" val="102164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65E32D-5E09-AC59-7162-8BB023A6456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99B11E8-5011-BCA8-6D2A-F1F93C94E7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696BCFA-E03F-3F44-D86B-7AB54BC747B1}"/>
              </a:ext>
            </a:extLst>
          </p:cNvPr>
          <p:cNvSpPr>
            <a:spLocks noGrp="1"/>
          </p:cNvSpPr>
          <p:nvPr>
            <p:ph type="dt" sz="half" idx="10"/>
          </p:nvPr>
        </p:nvSpPr>
        <p:spPr/>
        <p:txBody>
          <a:bodyPr/>
          <a:lstStyle/>
          <a:p>
            <a:fld id="{8F7EEE84-A2F6-4B40-B4DC-77D7D1DF2210}" type="datetimeFigureOut">
              <a:rPr lang="es-MX" smtClean="0"/>
              <a:t>03/03/2024</a:t>
            </a:fld>
            <a:endParaRPr lang="es-MX"/>
          </a:p>
        </p:txBody>
      </p:sp>
      <p:sp>
        <p:nvSpPr>
          <p:cNvPr id="5" name="Marcador de pie de página 4">
            <a:extLst>
              <a:ext uri="{FF2B5EF4-FFF2-40B4-BE49-F238E27FC236}">
                <a16:creationId xmlns:a16="http://schemas.microsoft.com/office/drawing/2014/main" id="{F49CF469-4073-325D-C3F0-6920415CD76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5EFA6BD-67CB-1700-5F83-2A860EBAD442}"/>
              </a:ext>
            </a:extLst>
          </p:cNvPr>
          <p:cNvSpPr>
            <a:spLocks noGrp="1"/>
          </p:cNvSpPr>
          <p:nvPr>
            <p:ph type="sldNum" sz="quarter" idx="12"/>
          </p:nvPr>
        </p:nvSpPr>
        <p:spPr/>
        <p:txBody>
          <a:bodyPr/>
          <a:lstStyle/>
          <a:p>
            <a:fld id="{00465A81-8DCB-4981-A9BC-A7D70C4A747D}" type="slidenum">
              <a:rPr lang="es-MX" smtClean="0"/>
              <a:t>‹Nº›</a:t>
            </a:fld>
            <a:endParaRPr lang="es-MX"/>
          </a:p>
        </p:txBody>
      </p:sp>
    </p:spTree>
    <p:extLst>
      <p:ext uri="{BB962C8B-B14F-4D97-AF65-F5344CB8AC3E}">
        <p14:creationId xmlns:p14="http://schemas.microsoft.com/office/powerpoint/2010/main" val="306477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04EFD-631F-7724-E3D6-DEE320E8546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6D782A-16F5-BF47-5B76-8B4F248B30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0C1F214-762D-FE11-C5C1-411F71C3619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31AAEFB1-C90F-9BE3-2ECA-EC459A8456BC}"/>
              </a:ext>
            </a:extLst>
          </p:cNvPr>
          <p:cNvSpPr>
            <a:spLocks noGrp="1"/>
          </p:cNvSpPr>
          <p:nvPr>
            <p:ph type="dt" sz="half" idx="10"/>
          </p:nvPr>
        </p:nvSpPr>
        <p:spPr/>
        <p:txBody>
          <a:bodyPr/>
          <a:lstStyle/>
          <a:p>
            <a:fld id="{8F7EEE84-A2F6-4B40-B4DC-77D7D1DF2210}" type="datetimeFigureOut">
              <a:rPr lang="es-MX" smtClean="0"/>
              <a:t>03/03/2024</a:t>
            </a:fld>
            <a:endParaRPr lang="es-MX"/>
          </a:p>
        </p:txBody>
      </p:sp>
      <p:sp>
        <p:nvSpPr>
          <p:cNvPr id="6" name="Marcador de pie de página 5">
            <a:extLst>
              <a:ext uri="{FF2B5EF4-FFF2-40B4-BE49-F238E27FC236}">
                <a16:creationId xmlns:a16="http://schemas.microsoft.com/office/drawing/2014/main" id="{64E0CDED-3683-8F27-2E6C-9C2C26A9EEC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D8BAC36-C8CF-9B09-B083-A22574A4D451}"/>
              </a:ext>
            </a:extLst>
          </p:cNvPr>
          <p:cNvSpPr>
            <a:spLocks noGrp="1"/>
          </p:cNvSpPr>
          <p:nvPr>
            <p:ph type="sldNum" sz="quarter" idx="12"/>
          </p:nvPr>
        </p:nvSpPr>
        <p:spPr/>
        <p:txBody>
          <a:bodyPr/>
          <a:lstStyle/>
          <a:p>
            <a:fld id="{00465A81-8DCB-4981-A9BC-A7D70C4A747D}" type="slidenum">
              <a:rPr lang="es-MX" smtClean="0"/>
              <a:t>‹Nº›</a:t>
            </a:fld>
            <a:endParaRPr lang="es-MX"/>
          </a:p>
        </p:txBody>
      </p:sp>
    </p:spTree>
    <p:extLst>
      <p:ext uri="{BB962C8B-B14F-4D97-AF65-F5344CB8AC3E}">
        <p14:creationId xmlns:p14="http://schemas.microsoft.com/office/powerpoint/2010/main" val="360445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629078-E382-5447-9EEF-DD25788786D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73E09FD-E6B0-11CD-E697-7A3F3E780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0E535BE-9147-79B4-C151-C31F5CCD43A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7CC22C16-5435-C326-5C64-236A73B92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5064A59-62DA-CCEB-F0F3-8AB1FA1E44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417583FC-A575-7E5C-E703-CA898BFD4446}"/>
              </a:ext>
            </a:extLst>
          </p:cNvPr>
          <p:cNvSpPr>
            <a:spLocks noGrp="1"/>
          </p:cNvSpPr>
          <p:nvPr>
            <p:ph type="dt" sz="half" idx="10"/>
          </p:nvPr>
        </p:nvSpPr>
        <p:spPr/>
        <p:txBody>
          <a:bodyPr/>
          <a:lstStyle/>
          <a:p>
            <a:fld id="{8F7EEE84-A2F6-4B40-B4DC-77D7D1DF2210}" type="datetimeFigureOut">
              <a:rPr lang="es-MX" smtClean="0"/>
              <a:t>03/03/2024</a:t>
            </a:fld>
            <a:endParaRPr lang="es-MX"/>
          </a:p>
        </p:txBody>
      </p:sp>
      <p:sp>
        <p:nvSpPr>
          <p:cNvPr id="8" name="Marcador de pie de página 7">
            <a:extLst>
              <a:ext uri="{FF2B5EF4-FFF2-40B4-BE49-F238E27FC236}">
                <a16:creationId xmlns:a16="http://schemas.microsoft.com/office/drawing/2014/main" id="{95D2B114-3730-71A7-F0D1-837010AE0DFC}"/>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59E098C-AE19-06F7-5A37-DAD6B08AFD2A}"/>
              </a:ext>
            </a:extLst>
          </p:cNvPr>
          <p:cNvSpPr>
            <a:spLocks noGrp="1"/>
          </p:cNvSpPr>
          <p:nvPr>
            <p:ph type="sldNum" sz="quarter" idx="12"/>
          </p:nvPr>
        </p:nvSpPr>
        <p:spPr/>
        <p:txBody>
          <a:bodyPr/>
          <a:lstStyle/>
          <a:p>
            <a:fld id="{00465A81-8DCB-4981-A9BC-A7D70C4A747D}" type="slidenum">
              <a:rPr lang="es-MX" smtClean="0"/>
              <a:t>‹Nº›</a:t>
            </a:fld>
            <a:endParaRPr lang="es-MX"/>
          </a:p>
        </p:txBody>
      </p:sp>
    </p:spTree>
    <p:extLst>
      <p:ext uri="{BB962C8B-B14F-4D97-AF65-F5344CB8AC3E}">
        <p14:creationId xmlns:p14="http://schemas.microsoft.com/office/powerpoint/2010/main" val="65621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E6C0B-F588-1E48-37B9-7FF2BB711CC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0603CBB-03E3-5E4B-511E-5E00DB5C4E6A}"/>
              </a:ext>
            </a:extLst>
          </p:cNvPr>
          <p:cNvSpPr>
            <a:spLocks noGrp="1"/>
          </p:cNvSpPr>
          <p:nvPr>
            <p:ph type="dt" sz="half" idx="10"/>
          </p:nvPr>
        </p:nvSpPr>
        <p:spPr/>
        <p:txBody>
          <a:bodyPr/>
          <a:lstStyle/>
          <a:p>
            <a:fld id="{8F7EEE84-A2F6-4B40-B4DC-77D7D1DF2210}" type="datetimeFigureOut">
              <a:rPr lang="es-MX" smtClean="0"/>
              <a:t>03/03/2024</a:t>
            </a:fld>
            <a:endParaRPr lang="es-MX"/>
          </a:p>
        </p:txBody>
      </p:sp>
      <p:sp>
        <p:nvSpPr>
          <p:cNvPr id="4" name="Marcador de pie de página 3">
            <a:extLst>
              <a:ext uri="{FF2B5EF4-FFF2-40B4-BE49-F238E27FC236}">
                <a16:creationId xmlns:a16="http://schemas.microsoft.com/office/drawing/2014/main" id="{CE82FEC8-6BF0-4552-21C5-6AA7330DFD0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F2821A5-B318-0EF0-E7D3-27A14197D94D}"/>
              </a:ext>
            </a:extLst>
          </p:cNvPr>
          <p:cNvSpPr>
            <a:spLocks noGrp="1"/>
          </p:cNvSpPr>
          <p:nvPr>
            <p:ph type="sldNum" sz="quarter" idx="12"/>
          </p:nvPr>
        </p:nvSpPr>
        <p:spPr/>
        <p:txBody>
          <a:bodyPr/>
          <a:lstStyle/>
          <a:p>
            <a:fld id="{00465A81-8DCB-4981-A9BC-A7D70C4A747D}" type="slidenum">
              <a:rPr lang="es-MX" smtClean="0"/>
              <a:t>‹Nº›</a:t>
            </a:fld>
            <a:endParaRPr lang="es-MX"/>
          </a:p>
        </p:txBody>
      </p:sp>
    </p:spTree>
    <p:extLst>
      <p:ext uri="{BB962C8B-B14F-4D97-AF65-F5344CB8AC3E}">
        <p14:creationId xmlns:p14="http://schemas.microsoft.com/office/powerpoint/2010/main" val="412755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0B694D9-7141-EC48-1D1F-05775B688B84}"/>
              </a:ext>
            </a:extLst>
          </p:cNvPr>
          <p:cNvSpPr>
            <a:spLocks noGrp="1"/>
          </p:cNvSpPr>
          <p:nvPr>
            <p:ph type="dt" sz="half" idx="10"/>
          </p:nvPr>
        </p:nvSpPr>
        <p:spPr/>
        <p:txBody>
          <a:bodyPr/>
          <a:lstStyle/>
          <a:p>
            <a:fld id="{8F7EEE84-A2F6-4B40-B4DC-77D7D1DF2210}" type="datetimeFigureOut">
              <a:rPr lang="es-MX" smtClean="0"/>
              <a:t>03/03/2024</a:t>
            </a:fld>
            <a:endParaRPr lang="es-MX"/>
          </a:p>
        </p:txBody>
      </p:sp>
      <p:sp>
        <p:nvSpPr>
          <p:cNvPr id="3" name="Marcador de pie de página 2">
            <a:extLst>
              <a:ext uri="{FF2B5EF4-FFF2-40B4-BE49-F238E27FC236}">
                <a16:creationId xmlns:a16="http://schemas.microsoft.com/office/drawing/2014/main" id="{AF7AF588-0DDB-37F8-7864-004C4029B0F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747B4B17-0E56-E43F-68C7-29298A2DE311}"/>
              </a:ext>
            </a:extLst>
          </p:cNvPr>
          <p:cNvSpPr>
            <a:spLocks noGrp="1"/>
          </p:cNvSpPr>
          <p:nvPr>
            <p:ph type="sldNum" sz="quarter" idx="12"/>
          </p:nvPr>
        </p:nvSpPr>
        <p:spPr/>
        <p:txBody>
          <a:bodyPr/>
          <a:lstStyle/>
          <a:p>
            <a:fld id="{00465A81-8DCB-4981-A9BC-A7D70C4A747D}" type="slidenum">
              <a:rPr lang="es-MX" smtClean="0"/>
              <a:t>‹Nº›</a:t>
            </a:fld>
            <a:endParaRPr lang="es-MX"/>
          </a:p>
        </p:txBody>
      </p:sp>
    </p:spTree>
    <p:extLst>
      <p:ext uri="{BB962C8B-B14F-4D97-AF65-F5344CB8AC3E}">
        <p14:creationId xmlns:p14="http://schemas.microsoft.com/office/powerpoint/2010/main" val="3214203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39578B-8418-2204-D0F6-A2191C7F24A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B0C5D3E-F47E-43A2-149F-BF2020D01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7B617295-0734-0FF7-BA21-1F6A16442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565BD-1057-02A0-09CA-93D8B9DF28F5}"/>
              </a:ext>
            </a:extLst>
          </p:cNvPr>
          <p:cNvSpPr>
            <a:spLocks noGrp="1"/>
          </p:cNvSpPr>
          <p:nvPr>
            <p:ph type="dt" sz="half" idx="10"/>
          </p:nvPr>
        </p:nvSpPr>
        <p:spPr/>
        <p:txBody>
          <a:bodyPr/>
          <a:lstStyle/>
          <a:p>
            <a:fld id="{8F7EEE84-A2F6-4B40-B4DC-77D7D1DF2210}" type="datetimeFigureOut">
              <a:rPr lang="es-MX" smtClean="0"/>
              <a:t>03/03/2024</a:t>
            </a:fld>
            <a:endParaRPr lang="es-MX"/>
          </a:p>
        </p:txBody>
      </p:sp>
      <p:sp>
        <p:nvSpPr>
          <p:cNvPr id="6" name="Marcador de pie de página 5">
            <a:extLst>
              <a:ext uri="{FF2B5EF4-FFF2-40B4-BE49-F238E27FC236}">
                <a16:creationId xmlns:a16="http://schemas.microsoft.com/office/drawing/2014/main" id="{80367E3D-71C6-035E-B4F8-BFC273E8332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62E7A22-586E-C676-BB21-C737EC56B595}"/>
              </a:ext>
            </a:extLst>
          </p:cNvPr>
          <p:cNvSpPr>
            <a:spLocks noGrp="1"/>
          </p:cNvSpPr>
          <p:nvPr>
            <p:ph type="sldNum" sz="quarter" idx="12"/>
          </p:nvPr>
        </p:nvSpPr>
        <p:spPr/>
        <p:txBody>
          <a:bodyPr/>
          <a:lstStyle/>
          <a:p>
            <a:fld id="{00465A81-8DCB-4981-A9BC-A7D70C4A747D}" type="slidenum">
              <a:rPr lang="es-MX" smtClean="0"/>
              <a:t>‹Nº›</a:t>
            </a:fld>
            <a:endParaRPr lang="es-MX"/>
          </a:p>
        </p:txBody>
      </p:sp>
    </p:spTree>
    <p:extLst>
      <p:ext uri="{BB962C8B-B14F-4D97-AF65-F5344CB8AC3E}">
        <p14:creationId xmlns:p14="http://schemas.microsoft.com/office/powerpoint/2010/main" val="81816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8144E0-0400-F5E2-0D5A-A12FAEF801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ED8CF1CE-477C-32B3-3A8B-1546048439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CA60F9F-3450-3B5D-5A12-78550A9DE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05A161-48F5-4FC7-FF40-E43E227F6DBF}"/>
              </a:ext>
            </a:extLst>
          </p:cNvPr>
          <p:cNvSpPr>
            <a:spLocks noGrp="1"/>
          </p:cNvSpPr>
          <p:nvPr>
            <p:ph type="dt" sz="half" idx="10"/>
          </p:nvPr>
        </p:nvSpPr>
        <p:spPr/>
        <p:txBody>
          <a:bodyPr/>
          <a:lstStyle/>
          <a:p>
            <a:fld id="{8F7EEE84-A2F6-4B40-B4DC-77D7D1DF2210}" type="datetimeFigureOut">
              <a:rPr lang="es-MX" smtClean="0"/>
              <a:t>03/03/2024</a:t>
            </a:fld>
            <a:endParaRPr lang="es-MX"/>
          </a:p>
        </p:txBody>
      </p:sp>
      <p:sp>
        <p:nvSpPr>
          <p:cNvPr id="6" name="Marcador de pie de página 5">
            <a:extLst>
              <a:ext uri="{FF2B5EF4-FFF2-40B4-BE49-F238E27FC236}">
                <a16:creationId xmlns:a16="http://schemas.microsoft.com/office/drawing/2014/main" id="{DB0956C4-D0EC-19F3-E142-FDD17DB7E6C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B03F570-8DDB-2A8D-F51E-83D6F3B89DF4}"/>
              </a:ext>
            </a:extLst>
          </p:cNvPr>
          <p:cNvSpPr>
            <a:spLocks noGrp="1"/>
          </p:cNvSpPr>
          <p:nvPr>
            <p:ph type="sldNum" sz="quarter" idx="12"/>
          </p:nvPr>
        </p:nvSpPr>
        <p:spPr/>
        <p:txBody>
          <a:bodyPr/>
          <a:lstStyle/>
          <a:p>
            <a:fld id="{00465A81-8DCB-4981-A9BC-A7D70C4A747D}" type="slidenum">
              <a:rPr lang="es-MX" smtClean="0"/>
              <a:t>‹Nº›</a:t>
            </a:fld>
            <a:endParaRPr lang="es-MX"/>
          </a:p>
        </p:txBody>
      </p:sp>
    </p:spTree>
    <p:extLst>
      <p:ext uri="{BB962C8B-B14F-4D97-AF65-F5344CB8AC3E}">
        <p14:creationId xmlns:p14="http://schemas.microsoft.com/office/powerpoint/2010/main" val="111735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B26845A-1B10-322F-02F8-0FAB6AE11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243D576-6C7E-21CA-B0BE-5B658A122C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BC7EB4C-219D-8F8D-E23F-814D1CE238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7EEE84-A2F6-4B40-B4DC-77D7D1DF2210}" type="datetimeFigureOut">
              <a:rPr lang="es-MX" smtClean="0"/>
              <a:t>03/03/2024</a:t>
            </a:fld>
            <a:endParaRPr lang="es-MX"/>
          </a:p>
        </p:txBody>
      </p:sp>
      <p:sp>
        <p:nvSpPr>
          <p:cNvPr id="5" name="Marcador de pie de página 4">
            <a:extLst>
              <a:ext uri="{FF2B5EF4-FFF2-40B4-BE49-F238E27FC236}">
                <a16:creationId xmlns:a16="http://schemas.microsoft.com/office/drawing/2014/main" id="{05B85CB4-FEE3-3465-8AF2-5723BB6F0D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46B82BBE-50BB-5132-5969-FEC4B7919B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465A81-8DCB-4981-A9BC-A7D70C4A747D}" type="slidenum">
              <a:rPr lang="es-MX" smtClean="0"/>
              <a:t>‹Nº›</a:t>
            </a:fld>
            <a:endParaRPr lang="es-MX"/>
          </a:p>
        </p:txBody>
      </p:sp>
    </p:spTree>
    <p:extLst>
      <p:ext uri="{BB962C8B-B14F-4D97-AF65-F5344CB8AC3E}">
        <p14:creationId xmlns:p14="http://schemas.microsoft.com/office/powerpoint/2010/main" val="200293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F70C12-AE6E-1381-ABB7-F3649162C46F}"/>
              </a:ext>
            </a:extLst>
          </p:cNvPr>
          <p:cNvSpPr>
            <a:spLocks noGrp="1"/>
          </p:cNvSpPr>
          <p:nvPr>
            <p:ph type="ctrTitle"/>
          </p:nvPr>
        </p:nvSpPr>
        <p:spPr>
          <a:xfrm>
            <a:off x="1524000" y="1122363"/>
            <a:ext cx="9144000" cy="622031"/>
          </a:xfrm>
        </p:spPr>
        <p:txBody>
          <a:bodyPr>
            <a:normAutofit fontScale="90000"/>
          </a:bodyPr>
          <a:lstStyle/>
          <a:p>
            <a:r>
              <a:rPr lang="es-ES" dirty="0"/>
              <a:t>CARNIVORO</a:t>
            </a:r>
            <a:endParaRPr lang="es-MX" dirty="0"/>
          </a:p>
        </p:txBody>
      </p:sp>
      <p:sp>
        <p:nvSpPr>
          <p:cNvPr id="3" name="Subtítulo 2">
            <a:extLst>
              <a:ext uri="{FF2B5EF4-FFF2-40B4-BE49-F238E27FC236}">
                <a16:creationId xmlns:a16="http://schemas.microsoft.com/office/drawing/2014/main" id="{B8C0C2C5-91EE-37F6-F313-5C000C0C869C}"/>
              </a:ext>
            </a:extLst>
          </p:cNvPr>
          <p:cNvSpPr>
            <a:spLocks noGrp="1"/>
          </p:cNvSpPr>
          <p:nvPr>
            <p:ph type="subTitle" idx="1"/>
          </p:nvPr>
        </p:nvSpPr>
        <p:spPr>
          <a:xfrm>
            <a:off x="530524" y="1911927"/>
            <a:ext cx="7624936" cy="4655128"/>
          </a:xfrm>
        </p:spPr>
        <p:txBody>
          <a:bodyPr>
            <a:normAutofit lnSpcReduction="10000"/>
          </a:bodyPr>
          <a:lstStyle/>
          <a:p>
            <a:pPr algn="just"/>
            <a:r>
              <a:rPr lang="es-ES" sz="1800" dirty="0">
                <a:latin typeface="Arial" panose="020B0604020202020204" pitchFamily="34" charset="0"/>
                <a:cs typeface="Arial" panose="020B0604020202020204" pitchFamily="34" charset="0"/>
              </a:rPr>
              <a:t>son aquellos organismos consumidores cuya dieta se compone exclusivamente de la materia orgánica de otros animales. Estos seres heterótrofos obtienen su energía al alimentarse de otros organismos. Aunque solemos pensar en los grandes depredadores africanos o asiáticos, como tigres y leones, existen numerosos animales que también se nutren de carne, no necesariamente de mamíferos, sino de las carnes de otros seres vivos. Incluso hay plantas, como las plantas carnívoras, que complementan su nutrición autótrofa con insectos</a:t>
            </a:r>
          </a:p>
          <a:p>
            <a:pPr marL="342900" indent="-342900" algn="just">
              <a:buFont typeface="+mj-lt"/>
              <a:buAutoNum type="arabicPeriod"/>
            </a:pPr>
            <a:r>
              <a:rPr lang="es-MX" sz="1800" dirty="0">
                <a:latin typeface="Arial" panose="020B0604020202020204" pitchFamily="34" charset="0"/>
                <a:cs typeface="Arial" panose="020B0604020202020204" pitchFamily="34" charset="0"/>
              </a:rPr>
              <a:t>Grandes félidos: Tigres, leones, jaguares, pumas, linces y otros carroñeros como hienas y buitres.</a:t>
            </a:r>
          </a:p>
          <a:p>
            <a:pPr marL="342900" indent="-342900" algn="just">
              <a:buFont typeface="+mj-lt"/>
              <a:buAutoNum type="arabicPeriod"/>
            </a:pPr>
            <a:r>
              <a:rPr lang="es-MX" sz="1800" dirty="0">
                <a:latin typeface="Arial" panose="020B0604020202020204" pitchFamily="34" charset="0"/>
                <a:cs typeface="Arial" panose="020B0604020202020204" pitchFamily="34" charset="0"/>
              </a:rPr>
              <a:t>Depredadores marinos: Tiburones, barracudas, orcas y morenas.</a:t>
            </a:r>
          </a:p>
          <a:p>
            <a:pPr marL="342900" indent="-342900" algn="just">
              <a:buFont typeface="+mj-lt"/>
              <a:buAutoNum type="arabicPeriod"/>
            </a:pPr>
            <a:r>
              <a:rPr lang="es-MX" sz="1800" dirty="0">
                <a:latin typeface="Arial" panose="020B0604020202020204" pitchFamily="34" charset="0"/>
                <a:cs typeface="Arial" panose="020B0604020202020204" pitchFamily="34" charset="0"/>
              </a:rPr>
              <a:t>Arácnidos: Escorpiones, ciempiés y arañas.</a:t>
            </a:r>
          </a:p>
          <a:p>
            <a:pPr marL="342900" indent="-342900" algn="just">
              <a:buFont typeface="+mj-lt"/>
              <a:buAutoNum type="arabicPeriod"/>
            </a:pPr>
            <a:r>
              <a:rPr lang="es-MX" sz="1800" dirty="0">
                <a:latin typeface="Arial" panose="020B0604020202020204" pitchFamily="34" charset="0"/>
                <a:cs typeface="Arial" panose="020B0604020202020204" pitchFamily="34" charset="0"/>
              </a:rPr>
              <a:t>Aves de rapiña: Búhos, lechuzas, halcones, águilas, buitres y cóndores.</a:t>
            </a:r>
          </a:p>
          <a:p>
            <a:pPr marL="342900" indent="-342900" algn="just">
              <a:buFont typeface="+mj-lt"/>
              <a:buAutoNum type="arabicPeriod"/>
            </a:pPr>
            <a:r>
              <a:rPr lang="es-MX" sz="1800" dirty="0">
                <a:latin typeface="Arial" panose="020B0604020202020204" pitchFamily="34" charset="0"/>
                <a:cs typeface="Arial" panose="020B0604020202020204" pitchFamily="34" charset="0"/>
              </a:rPr>
              <a:t>Cánidos salvajes: Zorros, coyotes, lobos y perros salvajes.</a:t>
            </a:r>
          </a:p>
          <a:p>
            <a:pPr marL="342900" indent="-342900" algn="just">
              <a:buFont typeface="+mj-lt"/>
              <a:buAutoNum type="arabicPeriod"/>
            </a:pPr>
            <a:r>
              <a:rPr lang="es-MX" sz="1800" dirty="0">
                <a:latin typeface="Arial" panose="020B0604020202020204" pitchFamily="34" charset="0"/>
                <a:cs typeface="Arial" panose="020B0604020202020204" pitchFamily="34" charset="0"/>
              </a:rPr>
              <a:t>Aves piscívoras: Pelícanos, alcatraces y cormoranes.</a:t>
            </a:r>
          </a:p>
        </p:txBody>
      </p:sp>
      <p:pic>
        <p:nvPicPr>
          <p:cNvPr id="4" name="Imagen 3">
            <a:extLst>
              <a:ext uri="{FF2B5EF4-FFF2-40B4-BE49-F238E27FC236}">
                <a16:creationId xmlns:a16="http://schemas.microsoft.com/office/drawing/2014/main" id="{73EEDE7E-6368-347D-A495-00F0EC1FB9C8}"/>
              </a:ext>
            </a:extLst>
          </p:cNvPr>
          <p:cNvPicPr>
            <a:picLocks noChangeAspect="1"/>
          </p:cNvPicPr>
          <p:nvPr/>
        </p:nvPicPr>
        <p:blipFill>
          <a:blip r:embed="rId2"/>
          <a:stretch>
            <a:fillRect/>
          </a:stretch>
        </p:blipFill>
        <p:spPr>
          <a:xfrm>
            <a:off x="8483600" y="1911926"/>
            <a:ext cx="3482677" cy="3472873"/>
          </a:xfrm>
          <a:prstGeom prst="rect">
            <a:avLst/>
          </a:prstGeom>
        </p:spPr>
      </p:pic>
    </p:spTree>
    <p:extLst>
      <p:ext uri="{BB962C8B-B14F-4D97-AF65-F5344CB8AC3E}">
        <p14:creationId xmlns:p14="http://schemas.microsoft.com/office/powerpoint/2010/main" val="3173402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DA1D848-77E9-8F81-497E-EB41DD6E8185}"/>
              </a:ext>
            </a:extLst>
          </p:cNvPr>
          <p:cNvSpPr txBox="1"/>
          <p:nvPr/>
        </p:nvSpPr>
        <p:spPr>
          <a:xfrm>
            <a:off x="900545" y="459893"/>
            <a:ext cx="5444837" cy="3170099"/>
          </a:xfrm>
          <a:prstGeom prst="rect">
            <a:avLst/>
          </a:prstGeom>
          <a:noFill/>
        </p:spPr>
        <p:txBody>
          <a:bodyPr wrap="square">
            <a:spAutoFit/>
          </a:bodyPr>
          <a:lstStyle/>
          <a:p>
            <a:r>
              <a:rPr lang="es-ES" sz="2000" dirty="0"/>
              <a:t>Estos animales carnívoros presentan adaptaciones específicas para cazar y consumir carne. Por ejemplo, algunos tienen dientes filosos para desgarrar la carne, garras para sujetar a la presa y órganos especializados, como los dientes venenosos de las serpientes. Su papel en las redes tróficas es fundamental, ya que transforman la energía de otros organismos en una forma que otros seres pueden aprovechar</a:t>
            </a:r>
            <a:endParaRPr lang="es-MX" sz="2000" dirty="0"/>
          </a:p>
        </p:txBody>
      </p:sp>
      <p:pic>
        <p:nvPicPr>
          <p:cNvPr id="6" name="Imagen 5">
            <a:extLst>
              <a:ext uri="{FF2B5EF4-FFF2-40B4-BE49-F238E27FC236}">
                <a16:creationId xmlns:a16="http://schemas.microsoft.com/office/drawing/2014/main" id="{053D9B85-B018-E92C-8E56-365739491B2A}"/>
              </a:ext>
            </a:extLst>
          </p:cNvPr>
          <p:cNvPicPr>
            <a:picLocks noChangeAspect="1"/>
          </p:cNvPicPr>
          <p:nvPr/>
        </p:nvPicPr>
        <p:blipFill>
          <a:blip r:embed="rId2"/>
          <a:stretch>
            <a:fillRect/>
          </a:stretch>
        </p:blipFill>
        <p:spPr>
          <a:xfrm>
            <a:off x="7043012" y="459893"/>
            <a:ext cx="4248443" cy="3170099"/>
          </a:xfrm>
          <a:prstGeom prst="rect">
            <a:avLst/>
          </a:prstGeom>
        </p:spPr>
      </p:pic>
    </p:spTree>
    <p:extLst>
      <p:ext uri="{BB962C8B-B14F-4D97-AF65-F5344CB8AC3E}">
        <p14:creationId xmlns:p14="http://schemas.microsoft.com/office/powerpoint/2010/main" val="29350387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TotalTime>
  <Words>229</Words>
  <Application>Microsoft Office PowerPoint</Application>
  <PresentationFormat>Panorámica</PresentationFormat>
  <Paragraphs>9</Paragraphs>
  <Slides>2</Slides>
  <Notes>0</Notes>
  <HiddenSlides>0</HiddenSlides>
  <MMClips>0</MMClips>
  <ScaleCrop>false</ScaleCrop>
  <HeadingPairs>
    <vt:vector size="4" baseType="variant">
      <vt:variant>
        <vt:lpstr>Tema</vt:lpstr>
      </vt:variant>
      <vt:variant>
        <vt:i4>1</vt:i4>
      </vt:variant>
      <vt:variant>
        <vt:lpstr>Títulos de diapositiva</vt:lpstr>
      </vt:variant>
      <vt:variant>
        <vt:i4>2</vt:i4>
      </vt:variant>
    </vt:vector>
  </HeadingPairs>
  <TitlesOfParts>
    <vt:vector size="3" baseType="lpstr">
      <vt:lpstr>Tema de Office</vt:lpstr>
      <vt:lpstr>CARNIVORO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CARNIVORO</dc:title>
  <dc:creator>Daniel Lopez Regalado</dc:creator>
  <cp:lastModifiedBy>Daniel Lopez Regalado</cp:lastModifiedBy>
  <cp:revision>2</cp:revision>
  <dcterms:created xsi:type="dcterms:W3CDTF">2024-03-03T05:31:32Z</dcterms:created>
  <dcterms:modified xsi:type="dcterms:W3CDTF">2024-03-03T16:21:38Z</dcterms:modified>
</cp:coreProperties>
</file>