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432F4-D62B-5780-FD40-5930F3063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88256A-0D0E-5D54-C138-3DB3CF6FC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A50E5D-B95E-58F9-C8C7-42408AE2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B8E82-26D8-F845-6089-8143077F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91E772-8E6D-C937-855D-C17BC490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92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CE77C-6F4A-5A78-4B15-2F0B7F82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7589F6-0BF9-DFE0-843B-F0FB04DF4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F7BEF-1D50-4613-387A-8CFDCE40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0738B-A48C-FB7E-B12D-C8C0DCA23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B7C1A-041D-D284-76F4-981293D7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36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3EE531-9984-4377-073C-922B41812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F2C9D-74A8-933F-6AD2-C1C1DB81D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D4C520-5051-CB08-D273-2F834EC0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C31A34-201C-6F3D-F686-869EFFBF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26B60-ADF8-9EB3-AD02-480F09B4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0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248A5-EF76-D53A-4098-0B4BDC57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15910E-99F7-8F3E-F17A-0778DFECB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799CD9-8C2D-1101-553C-291F0AFD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571533-ED47-96C3-9BDD-1C53D8D5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E814AF-E3F2-3A13-A0D2-DC7FCB05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2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09317-2A3B-715A-4B92-07F4CFB6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6B551B-D663-055B-024E-CA1094E3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3003E-8577-07F7-48EA-35A0F29C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D8E5CE-245F-CA86-162C-3465F5E7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3D4518-7197-72C6-C4F7-138FD1FC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2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A8645-CF3A-0FD6-198C-F5329446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CC70A6-9C09-7A1D-8D9C-F40EA57D9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83374E-E554-7A92-C672-9CF79FC0B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9C429E-AEFD-2598-4BC0-B6EF68C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F51043-2EDE-7310-591D-A16EA86B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17CFBB-6A42-68A5-22B7-99639C23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CACEF-8EE1-646F-AF8C-1C2BB863D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9DA613-E3DF-AF48-1C8B-01B7CDBB5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9CA792-D8AF-BB72-33CA-B7824AD88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72D13B-7865-300C-0F30-0FFED228F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7A9952-E37E-196B-C900-4901A61D1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5C64A9-64B6-25E1-6657-3A9E3DDD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97E16B-ABB2-3A96-9234-D0FB4686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F9780A-C153-CA16-B66A-C817AEEF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30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417E3-63B5-A894-357B-5C6ECAEE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D5A544-19AA-17CA-5E78-161BDC5C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D65ACB-DD4B-1BA3-57EE-B2780248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AED841-3E7B-57AD-0075-7ECA8E0C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98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D569C5-7B37-7813-598C-48CA178A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CF2908-9552-21D5-04E0-C04767C4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22336C-0076-4DAF-CB9C-1F255F45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76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1149F-738E-66B6-7747-6B607095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1A86F-39DF-A5CA-3A27-7AA0AB8BC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C472D4-63CA-E708-0800-DC8872BF3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FB37BF-2210-6A16-6A31-AC98A53B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A7710-BCBC-CA81-4784-C672FC84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506FDD-CCA1-46CB-3059-4A84E470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4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E054E-202C-2744-0F1F-69F77860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1BF155-FB61-3C43-12EE-C319977E0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F0F3E1-5D3D-ECF8-E51C-5D6EFE18A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ECA6CE-B3C1-A977-8E8F-78500338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AB085-0520-212E-1306-D92D1C8D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72C942-761F-B9BA-36E5-76C62B8A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92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3D534E-A44B-90A3-7508-D597B74A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BDF2CC-82E4-59B1-E7C9-F487D7B72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DC5DB-0C93-92D7-CD3C-61D205139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45A2D8-6E47-4147-B5ED-E556FEDC938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F168C-E4C9-E7AC-C68B-D14FC3FA4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9E25C-FFF2-AF7A-5A77-6C12BD536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4E6833-1B30-4780-8A84-60496F7EF5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4E2A8-E02C-9228-C972-9883F192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6332"/>
          </a:xfrm>
        </p:spPr>
        <p:txBody>
          <a:bodyPr/>
          <a:lstStyle/>
          <a:p>
            <a:r>
              <a:rPr lang="es-MX" dirty="0"/>
              <a:t>Bioma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93ECD8-60D4-7761-CE4C-BBF904A9E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36035"/>
            <a:ext cx="4686369" cy="4132953"/>
          </a:xfrm>
        </p:spPr>
        <p:txBody>
          <a:bodyPr/>
          <a:lstStyle/>
          <a:p>
            <a:pPr algn="just"/>
            <a:r>
              <a:rPr lang="es-MX" b="0" i="0" dirty="0">
                <a:effectLst/>
                <a:latin typeface="arial" panose="020B0604020202020204" pitchFamily="34" charset="0"/>
              </a:rPr>
              <a:t>Un bioma, también llamado paisaje bioclimático o área biótica es una determinada parte del planeta que comparte el clima, flora y fauna. Un bioma es el conjunto de ecosistemas característicos de una zona biogeográfica que está definido a partir de su vegetación y de las especies animales que predominan. 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TALES COMO: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La tundra.                Desiertos.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Taiga.                      Sabanas.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Bosques.</a:t>
            </a:r>
          </a:p>
          <a:p>
            <a:pPr algn="just"/>
            <a:r>
              <a:rPr lang="es-MX" dirty="0">
                <a:latin typeface="arial" panose="020B0604020202020204" pitchFamily="34" charset="0"/>
              </a:rPr>
              <a:t>Océanos.</a:t>
            </a:r>
          </a:p>
        </p:txBody>
      </p:sp>
      <p:pic>
        <p:nvPicPr>
          <p:cNvPr id="1026" name="Picture 2" descr="Qué son los biomas? Características, tipos e importancia – Ecosiglos">
            <a:extLst>
              <a:ext uri="{FF2B5EF4-FFF2-40B4-BE49-F238E27FC236}">
                <a16:creationId xmlns:a16="http://schemas.microsoft.com/office/drawing/2014/main" id="{E18410BE-C575-4370-FC65-A17EDCA4ED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782" y="1563756"/>
            <a:ext cx="5057429" cy="430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29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</vt:lpstr>
      <vt:lpstr>Tema de Office</vt:lpstr>
      <vt:lpstr>Bioma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</dc:title>
  <dc:creator>josecristian28@outlook.com</dc:creator>
  <cp:lastModifiedBy>josecristian28@outlook.com</cp:lastModifiedBy>
  <cp:revision>1</cp:revision>
  <dcterms:created xsi:type="dcterms:W3CDTF">2024-03-02T22:33:56Z</dcterms:created>
  <dcterms:modified xsi:type="dcterms:W3CDTF">2024-03-03T00:53:06Z</dcterms:modified>
</cp:coreProperties>
</file>