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60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4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4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62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250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44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19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17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96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40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7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78DB-8D99-4283-A23A-CC28B6699BD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E8BF-EED1-4C7F-AECF-ED82E08B2E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2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2125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ADAPTACIONES 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14488"/>
            <a:ext cx="9144000" cy="4843462"/>
          </a:xfrm>
        </p:spPr>
        <p:txBody>
          <a:bodyPr/>
          <a:lstStyle/>
          <a:p>
            <a:pPr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adaptación es el proceso físico, mental, social o de cualquier otra naturaleza a través del cual un elemento se modifica o transforma a sí mismo para responder o reaccionar de mejor manera a un propósito, un obstáculo o una situación. Todo aquello que tiene esta capacidad, sea un organismo, un individuo o un objeto, se califica de adaptable, mientras que aquello que carece de ella se llama inadaptable. El término “adaptar” y sus derivados “adaptable” y “adaptación” provienen históricamente del verbo latino adaptare, constituido a su vez por las voces ad- (“hacia”) y apere (“atar” o “ajustar”). De modo que, en principio, algo está adaptado cuando se ha ajustado a la situación, la necesidad o al entorno, es decir, cuando congenia con ello. Es por eso que en ocasiones se utiliza el adjetivo inadaptado para referirse a los delincuentes y criminales, pues se considera que son personas incapaces de ajustarse a la vida en sociedad, es decir, de vivir respetando sus reglas.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786188"/>
            <a:ext cx="3576638" cy="23431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550" y="3786188"/>
            <a:ext cx="3576638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2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ADAPTACIONES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ADAOTACIONES</dc:title>
  <dc:creator>ENSERES</dc:creator>
  <cp:lastModifiedBy>ENSERES</cp:lastModifiedBy>
  <cp:revision>2</cp:revision>
  <dcterms:created xsi:type="dcterms:W3CDTF">2024-03-03T16:44:28Z</dcterms:created>
  <dcterms:modified xsi:type="dcterms:W3CDTF">2024-03-03T17:03:41Z</dcterms:modified>
</cp:coreProperties>
</file>