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hyperlink" Target="https://gamma.app" TargetMode="External"/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image" Target="../media/image-1-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75000"/>
            </a:srgbClr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</p:sp>
      <p:sp>
        <p:nvSpPr>
          <p:cNvPr id="6" name="Text 2"/>
          <p:cNvSpPr/>
          <p:nvPr/>
        </p:nvSpPr>
        <p:spPr>
          <a:xfrm>
            <a:off x="2037993" y="2856786"/>
            <a:ext cx="10146387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6561"/>
              </a:lnSpc>
              <a:buNone/>
            </a:pPr>
            <a:r>
              <a:rPr lang="en-US" sz="5249" b="1" dirty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Bosques Terrestres</a:t>
            </a:r>
            <a:endParaRPr lang="en-US" sz="5249" dirty="0"/>
          </a:p>
        </p:txBody>
      </p:sp>
      <p:sp>
        <p:nvSpPr>
          <p:cNvPr id="7" name="Text 3"/>
          <p:cNvSpPr/>
          <p:nvPr/>
        </p:nvSpPr>
        <p:spPr>
          <a:xfrm>
            <a:off x="2037993" y="4023241"/>
            <a:ext cx="1055441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Los bosques terrestres son ecosistemas naturales con una elevada densidad de árboles y diversidad biológica.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2037993" y="5000625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613" y="5008245"/>
            <a:ext cx="340162" cy="34016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504480" y="4983956"/>
            <a:ext cx="4607123" cy="3888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3062"/>
              </a:lnSpc>
              <a:buNone/>
            </a:pPr>
            <a:r>
              <a:rPr lang="en-US" sz="2187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by Mia Juanita Rosado Toledo</a:t>
            </a:r>
            <a:endParaRPr lang="en-US" sz="2187" dirty="0"/>
          </a:p>
        </p:txBody>
      </p:sp>
      <p:pic>
        <p:nvPicPr>
          <p:cNvPr id="11" name="Image 3" descr="preencoded.png">
            <a:hlinkClick r:id="rId5" tooltip="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75000"/>
            </a:srgbClr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19599" y="1331952"/>
            <a:ext cx="7477601" cy="41662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Conclusiones y recomendaciones para la protección de los bosques terrestres</a:t>
            </a:r>
            <a:endParaRPr lang="en-US" sz="4374" dirty="0"/>
          </a:p>
        </p:txBody>
      </p:sp>
      <p:sp>
        <p:nvSpPr>
          <p:cNvPr id="6" name="Text 2"/>
          <p:cNvSpPr/>
          <p:nvPr/>
        </p:nvSpPr>
        <p:spPr>
          <a:xfrm>
            <a:off x="6319599" y="5831443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La protección de los bosques terrestres requiere un enfoque integral que aborde la deforestación, la interferencia humana y el cambio climático para salvaguardar estos ecosistemas críticos para la vida en la Tierra.</a:t>
            </a:r>
            <a:endParaRPr lang="en-US" sz="1750" dirty="0"/>
          </a:p>
        </p:txBody>
      </p:sp>
      <p:pic>
        <p:nvPicPr>
          <p:cNvPr id="7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037993" y="2842855"/>
            <a:ext cx="10554414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Importancia de los bosques terrestres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037993" y="4675942"/>
            <a:ext cx="1055441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Los bosques terrestres desempeñan un papel crucial en la purificación del aire, la regulación del clima y el mantenimiento de la biodiversidad.</a:t>
            </a:r>
            <a:endParaRPr lang="en-US" sz="1750" dirty="0"/>
          </a:p>
        </p:txBody>
      </p:sp>
      <p:pic>
        <p:nvPicPr>
          <p:cNvPr id="6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037993" y="3020497"/>
            <a:ext cx="10554414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Tipos de bosques terrestres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037993" y="4853583"/>
            <a:ext cx="10554414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Existen varios tipos de bosques terrestres, incluyendo bosques tropicales, boreales, templados, y mixtos.</a:t>
            </a:r>
            <a:endParaRPr lang="en-US" sz="1750" dirty="0"/>
          </a:p>
        </p:txBody>
      </p:sp>
      <p:pic>
        <p:nvPicPr>
          <p:cNvPr id="6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037993" y="2495669"/>
            <a:ext cx="10554414" cy="20831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Distribución geográfica de los bosques terrestres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037993" y="5023128"/>
            <a:ext cx="1055441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Los bosques terrestres se distribuyen por todo el mundo, abarcando desde las regiones tropicales hasta las polares.</a:t>
            </a:r>
            <a:endParaRPr lang="en-US" sz="1750" dirty="0"/>
          </a:p>
        </p:txBody>
      </p:sp>
      <p:pic>
        <p:nvPicPr>
          <p:cNvPr id="6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75000"/>
            </a:srgbClr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1804154"/>
            <a:ext cx="7477601" cy="277749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Ecosistemas y biodiversidad en los bosques terrestres</a:t>
            </a:r>
            <a:endParaRPr lang="en-US" sz="4374" dirty="0"/>
          </a:p>
        </p:txBody>
      </p:sp>
      <p:sp>
        <p:nvSpPr>
          <p:cNvPr id="6" name="Text 2"/>
          <p:cNvSpPr/>
          <p:nvPr/>
        </p:nvSpPr>
        <p:spPr>
          <a:xfrm>
            <a:off x="1188601" y="4914900"/>
            <a:ext cx="712220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marL="342900" indent="-342900">
              <a:lnSpc>
                <a:spcPts val="2799"/>
              </a:lnSpc>
              <a:buSzPct val="100000"/>
              <a:buChar char="•"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Los bosques terrestres albergan una gran diversidad de flora y fauna, formando intrincados ecosistemas interdependientes.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1188601" y="5714524"/>
            <a:ext cx="712220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marL="342900" indent="-342900">
              <a:lnSpc>
                <a:spcPts val="2799"/>
              </a:lnSpc>
              <a:buSzPct val="100000"/>
              <a:buChar char="•"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La biodiversidad de estos bosques es esencial para el equilibrio ambiental global.</a:t>
            </a:r>
            <a:endParaRPr lang="en-US" sz="1750" dirty="0"/>
          </a:p>
        </p:txBody>
      </p:sp>
      <p:pic>
        <p:nvPicPr>
          <p:cNvPr id="8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037993" y="2245757"/>
            <a:ext cx="10554414" cy="20831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Amenazas y desafíos para los bosques terrestres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371249" y="5023128"/>
            <a:ext cx="10221158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La deforestación, la fragmentación del hábitat, y el cambio climático representan amenazas significativas para la salud de los bosques terrestres.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2037993" y="4773216"/>
            <a:ext cx="44410" cy="1210628"/>
          </a:xfrm>
          <a:prstGeom prst="rect">
            <a:avLst/>
          </a:prstGeom>
          <a:solidFill>
            <a:srgbClr val="A9F00F"/>
          </a:solidFill>
          <a:ln/>
        </p:spPr>
      </p:sp>
      <p:pic>
        <p:nvPicPr>
          <p:cNvPr id="7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037993" y="2495669"/>
            <a:ext cx="10554414" cy="20831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Conservación y manejo sostenible de los bosques terrestres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037993" y="5023128"/>
            <a:ext cx="1055441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El manejo forestal sostenible, la protección de áreas forestales clave y la promoción de prácticas de tala cuidadosa son esenciales para la conservación a largo plazo de los bosques terrestres.</a:t>
            </a:r>
            <a:endParaRPr lang="en-US" sz="1750" dirty="0"/>
          </a:p>
        </p:txBody>
      </p:sp>
      <p:pic>
        <p:nvPicPr>
          <p:cNvPr id="6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037993" y="2495669"/>
            <a:ext cx="10554414" cy="20831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Beneficios económicos de los bosques terrestres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037993" y="5023128"/>
            <a:ext cx="1055441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Los bosques terrestres proporcionan una amplia gama de beneficios económicos, incluyendo productos madereros, turismo ecológico y servicios de sumidero de carbono.</a:t>
            </a:r>
            <a:endParaRPr lang="en-US" sz="1750" dirty="0"/>
          </a:p>
        </p:txBody>
      </p:sp>
      <p:pic>
        <p:nvPicPr>
          <p:cNvPr id="6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75000"/>
            </a:srgbClr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1679138"/>
            <a:ext cx="7477601" cy="34718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F0F4F1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Rol de los bosques terrestres en el cambio climático</a:t>
            </a:r>
            <a:endParaRPr lang="en-US" sz="4374" dirty="0"/>
          </a:p>
        </p:txBody>
      </p:sp>
      <p:sp>
        <p:nvSpPr>
          <p:cNvPr id="6" name="Text 2"/>
          <p:cNvSpPr/>
          <p:nvPr/>
        </p:nvSpPr>
        <p:spPr>
          <a:xfrm>
            <a:off x="833199" y="5484257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Los bosques terrestres juegan un papel fundamental en la mitigación del cambio climático al actuar como sumideros de carbono y reguladores climáticos.</a:t>
            </a:r>
            <a:endParaRPr lang="en-US" sz="1750" dirty="0"/>
          </a:p>
        </p:txBody>
      </p:sp>
      <p:pic>
        <p:nvPicPr>
          <p:cNvPr id="7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2024-02-21T19:22:11Z</dcterms:created>
  <dcterms:modified xsi:type="dcterms:W3CDTF">2024-02-21T19:22:11Z</dcterms:modified>
</cp:coreProperties>
</file>