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6ECFD5-9789-0573-62AC-0E5B973C0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D602861-84B8-910B-2A1D-189A1BF77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F9D5CD-3203-0AEF-E827-2683CC1F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E1B8F3-28EF-4B67-DE7D-C83F0C7A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757BF3F-6E81-B8F0-EE23-67D85CE7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682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0F521-7B27-AB98-C98B-5465DBB9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0C5A7E7-30B1-7F15-4450-EAF56FD7D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A1CEA60-52FF-9BBD-AF72-EC695EFD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16A9D0-E1D8-0619-1981-A400315F4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1700FD-2633-6038-07F3-0CE158D8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052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BB2EF89-B6CF-742A-24D6-2107A0902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9D3F52E-5BBC-79FC-73F7-1BB1C1E65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9D33A7E-3B23-C113-77FB-430DD46F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736953-E0A9-AF61-7CDB-D25ED5CB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C8011A2-2FE3-1C9D-F1AC-01CA14DF6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73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6A031-82C2-E2AC-D423-2CC59E570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6ABCC38-53AE-F40A-4CB1-3F1B473B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DB7D7EA-98B6-0943-775F-BB6C247D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84A322-69A7-D95D-61D7-3F6F9899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F0FF89-DF40-70EF-FE0A-B6FA2B61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057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14963-4594-5618-738B-4EE57DC8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A9C42C-1A64-E6F1-8D22-577E7EC1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0B6DC8C-19B6-D94A-7435-AB26311E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833F9C-E379-0E76-22E5-86548051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245153-512A-C074-D2F8-8BF96747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052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F305B-7FFD-0356-FCE7-9A72D198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05CEEF-9754-2B97-AFCB-A988CE56B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79E4BF4-F323-00C9-44C1-C01E5B6A4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38D3BE-77DD-5CE9-0349-7DC1D269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F66A1AE-5769-F344-B2BF-6540AD947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ED93FE-B48B-44D9-7879-27AA95AA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636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6AE55-9C37-A275-D179-EDA512E4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1BD190C-620C-1406-4E72-A9D961AF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F3D4841-F87C-F990-B59E-8BA0FA482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61DA58F-5BE2-9FDC-12BE-C3D89BFC5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9A7D0CE-4B9E-A73F-3533-7E2852F93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86B561-5367-91EA-14CF-30C89F39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F6C93B4-1C23-1403-62EB-A9275DC0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4DF79AF-1050-8FE4-DEDF-C261D46B9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097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38BF5-298A-B211-3CB9-64733C212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1F5AF47-3D21-2FDA-4218-5C06C93D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37E9B6C-6BC9-CBDD-49E0-E1285182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D56716B-2321-0E41-F99B-9F70B75B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05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53AA12B-C35A-D1BE-D0F4-E6EA56C6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3647063-8258-EF06-4687-B857F839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8685A0A-809F-B167-F7D0-7AB9139C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51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C8D4B-E93E-7D2E-0605-DAC7DC89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9380D7-4E54-32DA-DCFC-CFAED918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836FFDB-09B4-BE7A-CA3E-C59CC07DC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8A09617-164E-737D-3145-9A29C2DD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5956050-9796-8F28-F5C3-7F72BAD67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BA2759-E504-677C-0A60-AFD2AD08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94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BBCBF-D77E-DCB2-048B-6446120B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01D2F83-AB95-1619-C676-2987827DC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F50ED4F-85E9-96B3-E216-FEF39C444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CD222E6-F7AF-16D9-51AB-53B4BD4A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6119EED-B179-900A-B3A0-5176EE7F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9100BC-5075-41E4-9142-7BA8BE6E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530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36267B-9054-9A4C-3678-97C157A2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735293-5098-3341-0F67-66D3B56DC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E5AE58-D9E8-33DF-FF07-215DCE64B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1EC7C3-461E-4F79-912A-8EE27C3C0961}" type="datetimeFigureOut">
              <a:rPr lang="da-DK" smtClean="0"/>
              <a:t>04-04-2024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DCC2C9-8F8B-F57D-501B-133B62F13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77B6E53-A5F8-449C-0AAA-573BAFCE9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228B8-9FB8-4590-8E52-A400AF435D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994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5D51E-C3DB-DBBC-B229-8A683CE93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993C9DF-2BAA-2798-69B8-D1897F98F0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816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DE363-D1D1-1364-9AE0-2A11F3E2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Connections 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8A1AAC-6DEC-693C-4CF3-25FB5D11D97D}"/>
              </a:ext>
            </a:extLst>
          </p:cNvPr>
          <p:cNvCxnSpPr/>
          <p:nvPr/>
        </p:nvCxnSpPr>
        <p:spPr>
          <a:xfrm>
            <a:off x="207390" y="5627802"/>
            <a:ext cx="117363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EE0CE53F-8193-E385-951B-6114CC11D9F6}"/>
              </a:ext>
            </a:extLst>
          </p:cNvPr>
          <p:cNvCxnSpPr/>
          <p:nvPr/>
        </p:nvCxnSpPr>
        <p:spPr>
          <a:xfrm>
            <a:off x="329938" y="4534293"/>
            <a:ext cx="117080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78E48F7A-E664-957B-917F-B9EED2DCB712}"/>
              </a:ext>
            </a:extLst>
          </p:cNvPr>
          <p:cNvCxnSpPr/>
          <p:nvPr/>
        </p:nvCxnSpPr>
        <p:spPr>
          <a:xfrm>
            <a:off x="433633" y="3516198"/>
            <a:ext cx="11604396" cy="848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A4E2723E-B787-127D-4F31-F73A4C181988}"/>
              </a:ext>
            </a:extLst>
          </p:cNvPr>
          <p:cNvCxnSpPr/>
          <p:nvPr/>
        </p:nvCxnSpPr>
        <p:spPr>
          <a:xfrm>
            <a:off x="381785" y="2337849"/>
            <a:ext cx="11604396" cy="848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kstfelt 9">
            <a:extLst>
              <a:ext uri="{FF2B5EF4-FFF2-40B4-BE49-F238E27FC236}">
                <a16:creationId xmlns:a16="http://schemas.microsoft.com/office/drawing/2014/main" id="{996BE6D2-5FFA-87F4-206A-4E6ED51E69D9}"/>
              </a:ext>
            </a:extLst>
          </p:cNvPr>
          <p:cNvSpPr txBox="1"/>
          <p:nvPr/>
        </p:nvSpPr>
        <p:spPr>
          <a:xfrm>
            <a:off x="1338606" y="6183984"/>
            <a:ext cx="3139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Risk </a:t>
            </a:r>
            <a:r>
              <a:rPr lang="da-DK" dirty="0" err="1"/>
              <a:t>assessment</a:t>
            </a:r>
            <a:r>
              <a:rPr lang="da-DK" dirty="0"/>
              <a:t> and </a:t>
            </a:r>
            <a:r>
              <a:rPr lang="da-DK" dirty="0" err="1"/>
              <a:t>analysis</a:t>
            </a:r>
            <a:endParaRPr lang="da-DK" dirty="0"/>
          </a:p>
          <a:p>
            <a:r>
              <a:rPr lang="da-DK" dirty="0" err="1"/>
              <a:t>tools</a:t>
            </a:r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F0D8076-787D-28B4-5523-DBBDB9310BCF}"/>
              </a:ext>
            </a:extLst>
          </p:cNvPr>
          <p:cNvSpPr txBox="1"/>
          <p:nvPr/>
        </p:nvSpPr>
        <p:spPr>
          <a:xfrm>
            <a:off x="7714268" y="5987946"/>
            <a:ext cx="313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Project management </a:t>
            </a:r>
            <a:r>
              <a:rPr lang="da-DK" dirty="0" err="1"/>
              <a:t>tools</a:t>
            </a:r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5105F23-10AB-5C30-470E-339EAD51789A}"/>
              </a:ext>
            </a:extLst>
          </p:cNvPr>
          <p:cNvSpPr txBox="1"/>
          <p:nvPr/>
        </p:nvSpPr>
        <p:spPr>
          <a:xfrm>
            <a:off x="207389" y="5910606"/>
            <a:ext cx="857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Level1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D814F950-B739-F306-3C42-9D3873526FA5}"/>
              </a:ext>
            </a:extLst>
          </p:cNvPr>
          <p:cNvSpPr txBox="1"/>
          <p:nvPr/>
        </p:nvSpPr>
        <p:spPr>
          <a:xfrm>
            <a:off x="207389" y="4898327"/>
            <a:ext cx="980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Level 2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EB38AFF-68B5-A19D-D250-8CBF64BF9F60}"/>
              </a:ext>
            </a:extLst>
          </p:cNvPr>
          <p:cNvSpPr txBox="1"/>
          <p:nvPr/>
        </p:nvSpPr>
        <p:spPr>
          <a:xfrm>
            <a:off x="329938" y="3860204"/>
            <a:ext cx="1008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Level 3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489D4EF-08E7-2CA4-0B16-78DCF77C68AD}"/>
              </a:ext>
            </a:extLst>
          </p:cNvPr>
          <p:cNvSpPr txBox="1"/>
          <p:nvPr/>
        </p:nvSpPr>
        <p:spPr>
          <a:xfrm>
            <a:off x="381785" y="2727447"/>
            <a:ext cx="1008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Level 4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A8E6FA17-DF21-1405-F207-AC5F0EB0831D}"/>
              </a:ext>
            </a:extLst>
          </p:cNvPr>
          <p:cNvSpPr txBox="1"/>
          <p:nvPr/>
        </p:nvSpPr>
        <p:spPr>
          <a:xfrm>
            <a:off x="359789" y="1722110"/>
            <a:ext cx="97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Level 5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6C19E5A-33CD-351A-CCF3-D09C142F263C}"/>
              </a:ext>
            </a:extLst>
          </p:cNvPr>
          <p:cNvSpPr txBox="1"/>
          <p:nvPr/>
        </p:nvSpPr>
        <p:spPr>
          <a:xfrm>
            <a:off x="3374796" y="4694547"/>
            <a:ext cx="553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Risk Management, </a:t>
            </a:r>
            <a:r>
              <a:rPr lang="da-DK" dirty="0" err="1"/>
              <a:t>risk</a:t>
            </a:r>
            <a:r>
              <a:rPr lang="da-DK" dirty="0"/>
              <a:t> </a:t>
            </a:r>
            <a:r>
              <a:rPr lang="da-DK" dirty="0" err="1"/>
              <a:t>analysis</a:t>
            </a:r>
            <a:r>
              <a:rPr lang="da-DK" dirty="0"/>
              <a:t> as part of a </a:t>
            </a:r>
            <a:r>
              <a:rPr lang="da-DK" dirty="0" err="1"/>
              <a:t>project</a:t>
            </a:r>
            <a:r>
              <a:rPr lang="da-DK" dirty="0"/>
              <a:t>, decision </a:t>
            </a:r>
            <a:r>
              <a:rPr lang="da-DK" dirty="0" err="1"/>
              <a:t>making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approach and </a:t>
            </a:r>
            <a:r>
              <a:rPr lang="da-DK" dirty="0" err="1"/>
              <a:t>methods</a:t>
            </a:r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B7508F7E-0A46-02FC-44D5-6736D5DCB251}"/>
              </a:ext>
            </a:extLst>
          </p:cNvPr>
          <p:cNvSpPr txBox="1"/>
          <p:nvPr/>
        </p:nvSpPr>
        <p:spPr>
          <a:xfrm>
            <a:off x="3469064" y="3711956"/>
            <a:ext cx="553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Defining</a:t>
            </a:r>
            <a:r>
              <a:rPr lang="da-DK" dirty="0"/>
              <a:t> the right </a:t>
            </a:r>
            <a:r>
              <a:rPr lang="da-DK" dirty="0" err="1"/>
              <a:t>projects</a:t>
            </a:r>
            <a:r>
              <a:rPr lang="da-DK" dirty="0"/>
              <a:t> and the right smaller actions to </a:t>
            </a:r>
            <a:r>
              <a:rPr lang="da-DK" dirty="0" err="1"/>
              <a:t>improve</a:t>
            </a:r>
            <a:r>
              <a:rPr lang="da-DK" dirty="0"/>
              <a:t> and </a:t>
            </a:r>
            <a:r>
              <a:rPr lang="da-DK" dirty="0" err="1"/>
              <a:t>secure</a:t>
            </a:r>
            <a:r>
              <a:rPr lang="da-DK" dirty="0"/>
              <a:t> </a:t>
            </a:r>
            <a:r>
              <a:rPr lang="da-DK" dirty="0" err="1"/>
              <a:t>collections</a:t>
            </a:r>
            <a:r>
              <a:rPr lang="da-DK" dirty="0"/>
              <a:t> etc.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3085DC6D-5441-2135-0825-493E44E3A171}"/>
              </a:ext>
            </a:extLst>
          </p:cNvPr>
          <p:cNvSpPr txBox="1"/>
          <p:nvPr/>
        </p:nvSpPr>
        <p:spPr>
          <a:xfrm>
            <a:off x="3374796" y="2617357"/>
            <a:ext cx="5533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To </a:t>
            </a:r>
            <a:r>
              <a:rPr lang="da-DK" dirty="0" err="1"/>
              <a:t>create</a:t>
            </a:r>
            <a:r>
              <a:rPr lang="da-DK" dirty="0"/>
              <a:t> and </a:t>
            </a:r>
            <a:r>
              <a:rPr lang="da-DK" dirty="0" err="1"/>
              <a:t>maintain</a:t>
            </a:r>
            <a:r>
              <a:rPr lang="da-DK" dirty="0"/>
              <a:t> an </a:t>
            </a:r>
            <a:r>
              <a:rPr lang="da-DK" dirty="0" err="1"/>
              <a:t>organization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act</a:t>
            </a:r>
            <a:r>
              <a:rPr lang="da-DK" dirty="0"/>
              <a:t> upon </a:t>
            </a:r>
            <a:r>
              <a:rPr lang="da-DK" dirty="0" err="1"/>
              <a:t>risks</a:t>
            </a:r>
            <a:r>
              <a:rPr lang="da-DK" dirty="0"/>
              <a:t> and </a:t>
            </a:r>
            <a:r>
              <a:rPr lang="da-DK" dirty="0" err="1"/>
              <a:t>create</a:t>
            </a:r>
            <a:r>
              <a:rPr lang="da-DK" dirty="0"/>
              <a:t> the right </a:t>
            </a:r>
            <a:r>
              <a:rPr lang="da-DK" dirty="0" err="1"/>
              <a:t>competenzies</a:t>
            </a:r>
            <a:r>
              <a:rPr lang="da-DK" dirty="0"/>
              <a:t> in the </a:t>
            </a:r>
            <a:r>
              <a:rPr lang="da-DK" dirty="0" err="1"/>
              <a:t>staff</a:t>
            </a:r>
            <a:r>
              <a:rPr lang="da-DK" dirty="0"/>
              <a:t> and </a:t>
            </a:r>
            <a:r>
              <a:rPr lang="da-DK" dirty="0" err="1"/>
              <a:t>secure</a:t>
            </a:r>
            <a:r>
              <a:rPr lang="da-DK" dirty="0"/>
              <a:t> an operation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prevents</a:t>
            </a:r>
            <a:r>
              <a:rPr lang="da-DK" dirty="0"/>
              <a:t> </a:t>
            </a:r>
            <a:r>
              <a:rPr lang="da-DK" dirty="0" err="1"/>
              <a:t>risks</a:t>
            </a:r>
            <a:endParaRPr lang="da-DK" dirty="0"/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AB207F1-1A21-AC9B-3B33-1DEF06F48521}"/>
              </a:ext>
            </a:extLst>
          </p:cNvPr>
          <p:cNvSpPr txBox="1"/>
          <p:nvPr/>
        </p:nvSpPr>
        <p:spPr>
          <a:xfrm>
            <a:off x="3374796" y="1523849"/>
            <a:ext cx="553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A </a:t>
            </a:r>
            <a:r>
              <a:rPr lang="da-DK" dirty="0" err="1"/>
              <a:t>strategy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ensures</a:t>
            </a:r>
            <a:r>
              <a:rPr lang="da-DK" dirty="0"/>
              <a:t> long term </a:t>
            </a:r>
            <a:r>
              <a:rPr lang="da-DK" dirty="0" err="1"/>
              <a:t>assessment</a:t>
            </a:r>
            <a:r>
              <a:rPr lang="da-DK" dirty="0"/>
              <a:t> and handling of </a:t>
            </a:r>
            <a:r>
              <a:rPr lang="da-DK"/>
              <a:t>risks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443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PowerPoint-præsentation</vt:lpstr>
      <vt:lpstr>Connections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Henrik Bachmann</dc:creator>
  <cp:lastModifiedBy>Henrik Bachmann</cp:lastModifiedBy>
  <cp:revision>1</cp:revision>
  <dcterms:created xsi:type="dcterms:W3CDTF">2024-04-04T09:43:02Z</dcterms:created>
  <dcterms:modified xsi:type="dcterms:W3CDTF">2024-04-04T12:57:35Z</dcterms:modified>
</cp:coreProperties>
</file>