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AAD347D-5ACD-4C99-B74B-A9C85AD731AF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65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34694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95489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38540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77252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87078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10012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41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020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15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93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767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3417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868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19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868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6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84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0988155-4335-F728-717D-F1ACE8A416E1}"/>
              </a:ext>
            </a:extLst>
          </p:cNvPr>
          <p:cNvSpPr txBox="1"/>
          <p:nvPr/>
        </p:nvSpPr>
        <p:spPr>
          <a:xfrm>
            <a:off x="3305907" y="938963"/>
            <a:ext cx="4853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MATERIALES</a:t>
            </a:r>
            <a:endParaRPr kumimoji="0" lang="es-PE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61E5275-E965-AEEA-D414-E73876CAC448}"/>
              </a:ext>
            </a:extLst>
          </p:cNvPr>
          <p:cNvSpPr txBox="1"/>
          <p:nvPr/>
        </p:nvSpPr>
        <p:spPr>
          <a:xfrm>
            <a:off x="1378634" y="1997612"/>
            <a:ext cx="55848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Suele estar construido en diferentes materiales, dependiendo de la rigidez, costo y forma necesaria. Los más habituales como el aluminio. Las piezas que lo componen son por lo general turbos, o vigas, de diferentes calibres y funciones en la estructura.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EB193D6-9054-1665-447E-89838F7D7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508" y="1862293"/>
            <a:ext cx="4154514" cy="23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67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48</Words>
  <Application>Microsoft Office PowerPoint</Application>
  <PresentationFormat>Panorámica</PresentationFormat>
  <Paragraphs>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Algerian</vt:lpstr>
      <vt:lpstr>Arial</vt:lpstr>
      <vt:lpstr>Calibri</vt:lpstr>
      <vt:lpstr>Garamond</vt:lpstr>
      <vt:lpstr>Orgánico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CARACTERÍSTICAS DEL CHASIS</dc:title>
  <dc:creator>PC-07</dc:creator>
  <cp:lastModifiedBy>PC-07</cp:lastModifiedBy>
  <cp:revision>5</cp:revision>
  <dcterms:created xsi:type="dcterms:W3CDTF">2024-05-22T23:11:47Z</dcterms:created>
  <dcterms:modified xsi:type="dcterms:W3CDTF">2024-05-22T23:18:26Z</dcterms:modified>
</cp:coreProperties>
</file>