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4AAD347D-5ACD-4C99-B74B-A9C85AD731AF}" type="datetimeFigureOut">
              <a:rPr lang="en-US" smtClean="0"/>
              <a:t>5/22/2024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8658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5/22/2024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346944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5/22/2024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8954898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5/22/2024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4385407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5/22/2024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1772528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5/22/2024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1870789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5/22/2024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2100126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5/22/2024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1410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5/22/2024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7020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5/22/2024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8152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5/22/2024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2930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5/22/2024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7672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5/22/2024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83417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5/22/2024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8868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5/22/2024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193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5/22/2024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28689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5/22/2024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461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AAD347D-5ACD-4C99-B74B-A9C85AD731AF}" type="datetimeFigureOut">
              <a:rPr lang="en-US" smtClean="0"/>
              <a:t>5/22/2024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846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5A07EF-7FC2-77CF-DE47-F951A1DD8F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885" y="982133"/>
            <a:ext cx="9601196" cy="1303867"/>
          </a:xfrm>
        </p:spPr>
        <p:txBody>
          <a:bodyPr>
            <a:normAutofit/>
          </a:bodyPr>
          <a:lstStyle/>
          <a:p>
            <a:r>
              <a:rPr lang="es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CARACTERÍSTICAS DEL CHASIS 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9E72C6F-7152-AC74-1075-39E1960F4E2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s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 el soporte de todos los órganos mecánicos.
Debe tener rigidez a la torsión.
Puede rodar sin carrocería.
Es totalmente duro y rígido.</a:t>
            </a:r>
          </a:p>
          <a:p>
            <a:r>
              <a:rPr lang="es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puede adaptar a distintas carrocerías.
Compuesto por 2 largueros y travesaños.</a:t>
            </a:r>
          </a:p>
        </p:txBody>
      </p:sp>
      <p:pic>
        <p:nvPicPr>
          <p:cNvPr id="3" name="Marcador de contenido 2">
            <a:extLst>
              <a:ext uri="{FF2B5EF4-FFF2-40B4-BE49-F238E27FC236}">
                <a16:creationId xmlns:a16="http://schemas.microsoft.com/office/drawing/2014/main" id="{ADC28D11-1A1E-C9BA-E8FC-0B413EEC685F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5719461" y="2818340"/>
            <a:ext cx="5422151" cy="2918063"/>
          </a:xfrm>
        </p:spPr>
      </p:pic>
    </p:spTree>
    <p:extLst>
      <p:ext uri="{BB962C8B-B14F-4D97-AF65-F5344CB8AC3E}">
        <p14:creationId xmlns:p14="http://schemas.microsoft.com/office/powerpoint/2010/main" val="3568956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Orgá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á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á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48</Words>
  <Application>Microsoft Office PowerPoint</Application>
  <PresentationFormat>Panorámica</PresentationFormat>
  <Paragraphs>3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Algerian</vt:lpstr>
      <vt:lpstr>Arial</vt:lpstr>
      <vt:lpstr>Garamond</vt:lpstr>
      <vt:lpstr>Orgánico</vt:lpstr>
      <vt:lpstr>CARACTERÍSTICAS DEL CHASIS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CARACTERÍSTICAS DEL CHASIS </dc:title>
  <dc:creator>PC-07</dc:creator>
  <cp:lastModifiedBy>PC-07</cp:lastModifiedBy>
  <cp:revision>1</cp:revision>
  <dcterms:created xsi:type="dcterms:W3CDTF">2024-05-22T23:11:47Z</dcterms:created>
  <dcterms:modified xsi:type="dcterms:W3CDTF">2024-05-22T23:13:04Z</dcterms:modified>
</cp:coreProperties>
</file>