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65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469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548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3854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725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707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001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4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2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5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93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67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41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6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9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868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6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F19AB-C06E-D71D-19E7-34A2BAEF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5" y="1215463"/>
            <a:ext cx="4994031" cy="1494040"/>
          </a:xfrm>
        </p:spPr>
        <p:txBody>
          <a:bodyPr>
            <a:normAutofit/>
          </a:bodyPr>
          <a:lstStyle/>
          <a:p>
            <a:r>
              <a:rPr lang="es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¿Cuál es la función del chasis ?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DBB8F34-11D8-B98E-6E17-AF8678563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566" y="2544136"/>
            <a:ext cx="3965014" cy="3208724"/>
          </a:xfr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9CD9D9-7700-D468-8AF5-020193635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0082" y="3011979"/>
            <a:ext cx="3718455" cy="2438404"/>
          </a:xfrm>
        </p:spPr>
        <p:txBody>
          <a:bodyPr>
            <a:normAutofit/>
          </a:bodyPr>
          <a:lstStyle/>
          <a:p>
            <a:pPr algn="l"/>
            <a:r>
              <a:rPr lang="es-US" sz="1800" b="1" dirty="0">
                <a:solidFill>
                  <a:srgbClr val="002060"/>
                </a:solidFill>
              </a:rPr>
              <a:t>Es el encargado de conectar las cuatro ruedas y el sistema de dirección y el que recibe todas las cargas y esfuerzos del auto. El chasis carga la masa total del vehículo y ubica cada uno de sus componentes en una posición ventajosa.</a:t>
            </a:r>
          </a:p>
        </p:txBody>
      </p:sp>
    </p:spTree>
    <p:extLst>
      <p:ext uri="{BB962C8B-B14F-4D97-AF65-F5344CB8AC3E}">
        <p14:creationId xmlns:p14="http://schemas.microsoft.com/office/powerpoint/2010/main" val="40707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Algerian</vt:lpstr>
      <vt:lpstr>Arial</vt:lpstr>
      <vt:lpstr>Garamond</vt:lpstr>
      <vt:lpstr>Orgánico</vt:lpstr>
      <vt:lpstr>¿Cuál es la función del chasis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DEL CHASIS</dc:title>
  <dc:creator>PC-07</dc:creator>
  <cp:lastModifiedBy>PC-07</cp:lastModifiedBy>
  <cp:revision>3</cp:revision>
  <dcterms:created xsi:type="dcterms:W3CDTF">2024-05-22T23:11:47Z</dcterms:created>
  <dcterms:modified xsi:type="dcterms:W3CDTF">2024-05-22T23:14:56Z</dcterms:modified>
</cp:coreProperties>
</file>