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2" r:id="rId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6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7E9673F1-E37F-4670-9FC0-53A873074E6A}" type="datetimeFigureOut">
              <a:rPr lang="es-ES" smtClean="0"/>
              <a:pPr/>
              <a:t>04/11/2010</a:t>
            </a:fld>
            <a:endParaRPr lang="es-ES"/>
          </a:p>
        </p:txBody>
      </p:sp>
      <p:sp>
        <p:nvSpPr>
          <p:cNvPr id="17" name="16 Marcador de pie de página"/>
          <p:cNvSpPr>
            <a:spLocks noGrp="1"/>
          </p:cNvSpPr>
          <p:nvPr>
            <p:ph type="ftr" sz="quarter" idx="11"/>
          </p:nvPr>
        </p:nvSpPr>
        <p:spPr/>
        <p:txBody>
          <a:bodyPr/>
          <a:lstStyle>
            <a:extLst/>
          </a:lstStyle>
          <a:p>
            <a:endParaRPr lang="es-ES"/>
          </a:p>
        </p:txBody>
      </p:sp>
      <p:sp>
        <p:nvSpPr>
          <p:cNvPr id="29" name="28 Marcador de número de diapositiva"/>
          <p:cNvSpPr>
            <a:spLocks noGrp="1"/>
          </p:cNvSpPr>
          <p:nvPr>
            <p:ph type="sldNum" sz="quarter" idx="12"/>
          </p:nvPr>
        </p:nvSpPr>
        <p:spPr/>
        <p:txBody>
          <a:bodyPr/>
          <a:lstStyle>
            <a:extLst/>
          </a:lstStyle>
          <a:p>
            <a:fld id="{82F19803-04B8-45E2-9C9B-8D51338A8A9B}" type="slidenum">
              <a:rPr lang="es-ES" smtClean="0"/>
              <a:pPr/>
              <a:t>‹Nº›</a:t>
            </a:fld>
            <a:endParaRPr lang="es-ES"/>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E9673F1-E37F-4670-9FC0-53A873074E6A}" type="datetimeFigureOut">
              <a:rPr lang="es-ES" smtClean="0"/>
              <a:pPr/>
              <a:t>04/11/2010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82F19803-04B8-45E2-9C9B-8D51338A8A9B}"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E9673F1-E37F-4670-9FC0-53A873074E6A}" type="datetimeFigureOut">
              <a:rPr lang="es-ES" smtClean="0"/>
              <a:pPr/>
              <a:t>04/11/2010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82F19803-04B8-45E2-9C9B-8D51338A8A9B}"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E9673F1-E37F-4670-9FC0-53A873074E6A}" type="datetimeFigureOut">
              <a:rPr lang="es-ES" smtClean="0"/>
              <a:pPr/>
              <a:t>04/11/2010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82F19803-04B8-45E2-9C9B-8D51338A8A9B}"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7E9673F1-E37F-4670-9FC0-53A873074E6A}" type="datetimeFigureOut">
              <a:rPr lang="es-ES" smtClean="0"/>
              <a:pPr/>
              <a:t>04/11/2010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82F19803-04B8-45E2-9C9B-8D51338A8A9B}" type="slidenum">
              <a:rPr lang="es-ES" smtClean="0"/>
              <a:pPr/>
              <a:t>‹Nº›</a:t>
            </a:fld>
            <a:endParaRPr lang="es-ES"/>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7E9673F1-E37F-4670-9FC0-53A873074E6A}" type="datetimeFigureOut">
              <a:rPr lang="es-ES" smtClean="0"/>
              <a:pPr/>
              <a:t>04/11/2010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82F19803-04B8-45E2-9C9B-8D51338A8A9B}"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7E9673F1-E37F-4670-9FC0-53A873074E6A}" type="datetimeFigureOut">
              <a:rPr lang="es-ES" smtClean="0"/>
              <a:pPr/>
              <a:t>04/11/2010</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82F19803-04B8-45E2-9C9B-8D51338A8A9B}" type="slidenum">
              <a:rPr lang="es-ES" smtClean="0"/>
              <a:pPr/>
              <a:t>‹Nº›</a:t>
            </a:fld>
            <a:endParaRPr lang="es-ES"/>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7E9673F1-E37F-4670-9FC0-53A873074E6A}" type="datetimeFigureOut">
              <a:rPr lang="es-ES" smtClean="0"/>
              <a:pPr/>
              <a:t>04/11/2010</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82F19803-04B8-45E2-9C9B-8D51338A8A9B}"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7E9673F1-E37F-4670-9FC0-53A873074E6A}" type="datetimeFigureOut">
              <a:rPr lang="es-ES" smtClean="0"/>
              <a:pPr/>
              <a:t>04/11/2010</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82F19803-04B8-45E2-9C9B-8D51338A8A9B}"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7E9673F1-E37F-4670-9FC0-53A873074E6A}" type="datetimeFigureOut">
              <a:rPr lang="es-ES" smtClean="0"/>
              <a:pPr/>
              <a:t>04/11/2010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82F19803-04B8-45E2-9C9B-8D51338A8A9B}"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7E9673F1-E37F-4670-9FC0-53A873074E6A}" type="datetimeFigureOut">
              <a:rPr lang="es-ES" smtClean="0"/>
              <a:pPr/>
              <a:t>04/11/2010</a:t>
            </a:fld>
            <a:endParaRPr lang="es-ES"/>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es-ES"/>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82F19803-04B8-45E2-9C9B-8D51338A8A9B}"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7E9673F1-E37F-4670-9FC0-53A873074E6A}" type="datetimeFigureOut">
              <a:rPr lang="es-ES" smtClean="0"/>
              <a:pPr/>
              <a:t>04/11/2010</a:t>
            </a:fld>
            <a:endParaRPr lang="es-ES"/>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s-ES"/>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82F19803-04B8-45E2-9C9B-8D51338A8A9B}"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onografias.com/trabajos14/dinamica-grupos/dinamica-grupos.shtml"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28662" y="500042"/>
            <a:ext cx="7772400" cy="785818"/>
          </a:xfrm>
        </p:spPr>
        <p:txBody>
          <a:bodyPr/>
          <a:lstStyle/>
          <a:p>
            <a:r>
              <a:rPr lang="es-ES" dirty="0" smtClean="0"/>
              <a:t>Muestreo de conglomerados.</a:t>
            </a:r>
            <a:endParaRPr lang="es-ES" dirty="0"/>
          </a:p>
        </p:txBody>
      </p:sp>
      <p:sp>
        <p:nvSpPr>
          <p:cNvPr id="3" name="2 Subtítulo"/>
          <p:cNvSpPr>
            <a:spLocks noGrp="1"/>
          </p:cNvSpPr>
          <p:nvPr>
            <p:ph type="subTitle" idx="1"/>
          </p:nvPr>
        </p:nvSpPr>
        <p:spPr>
          <a:xfrm>
            <a:off x="1371600" y="2571744"/>
            <a:ext cx="6400800" cy="3067056"/>
          </a:xfrm>
        </p:spPr>
        <p:txBody>
          <a:bodyPr>
            <a:normAutofit/>
          </a:bodyPr>
          <a:lstStyle/>
          <a:p>
            <a:r>
              <a:rPr lang="es-ES" dirty="0" smtClean="0"/>
              <a:t> </a:t>
            </a:r>
            <a:endParaRPr lang="es-ES" dirty="0"/>
          </a:p>
        </p:txBody>
      </p:sp>
      <p:sp>
        <p:nvSpPr>
          <p:cNvPr id="4" name="3 Rectángulo"/>
          <p:cNvSpPr/>
          <p:nvPr/>
        </p:nvSpPr>
        <p:spPr>
          <a:xfrm>
            <a:off x="1071538" y="1214422"/>
            <a:ext cx="7358114" cy="4678204"/>
          </a:xfrm>
          <a:prstGeom prst="rect">
            <a:avLst/>
          </a:prstGeom>
        </p:spPr>
        <p:txBody>
          <a:bodyPr wrap="square">
            <a:spAutoFit/>
          </a:bodyPr>
          <a:lstStyle/>
          <a:p>
            <a:pPr algn="just"/>
            <a:r>
              <a:rPr lang="es-ES" dirty="0"/>
              <a:t/>
            </a:r>
            <a:br>
              <a:rPr lang="es-ES" dirty="0"/>
            </a:br>
            <a:r>
              <a:rPr lang="es-ES" sz="2000" dirty="0"/>
              <a:t>Para obtener una muestra de conglomerados, primero dividir la población en grupos que son convenientes para el muestreo. En seguida, seleccionar una porción de los grupos al azar o por un método sistemático. Finalmente, tomar todos los elementos o parte de ellos al azar o por un método sistemático de los grupos seleccionados para obtener una muestra. Bajo este método, aunque no todos los grupos son muestreados, cada </a:t>
            </a:r>
            <a:r>
              <a:rPr lang="es-ES" sz="2000" u="sng" dirty="0">
                <a:hlinkClick r:id="rId2"/>
              </a:rPr>
              <a:t>grupo</a:t>
            </a:r>
            <a:r>
              <a:rPr lang="es-ES" sz="2000" dirty="0"/>
              <a:t> tiene una igual probabilidad de ser seleccionado. Por lo tanto la muestra es aleatoria.</a:t>
            </a:r>
            <a:br>
              <a:rPr lang="es-ES" sz="2000" dirty="0"/>
            </a:br>
            <a:r>
              <a:rPr lang="es-ES" sz="2000" dirty="0"/>
              <a:t>Una muestra de conglomerados, usualmente produce un mayor error muestral (por lo tanto, da menor precisión de las estimaciones acerca de la población) que una muestra aleatoria simple del mismo tamaño. Los elementos individuales dentro de cada "conglomerado" tienden usualmente a ser iguales. </a:t>
            </a:r>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398</TotalTime>
  <Words>4</Words>
  <Application>Microsoft Office PowerPoint</Application>
  <PresentationFormat>Presentación en pantalla (4:3)</PresentationFormat>
  <Paragraphs>3</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Metro</vt:lpstr>
      <vt:lpstr>Muestreo de conglomerados.</vt:lpstr>
    </vt:vector>
  </TitlesOfParts>
  <Company>casa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Muestreo Probabilístico</dc:title>
  <dc:creator>Mary</dc:creator>
  <cp:lastModifiedBy>Familiar</cp:lastModifiedBy>
  <cp:revision>46</cp:revision>
  <dcterms:created xsi:type="dcterms:W3CDTF">2010-10-30T20:36:59Z</dcterms:created>
  <dcterms:modified xsi:type="dcterms:W3CDTF">2010-11-04T15:53:06Z</dcterms:modified>
</cp:coreProperties>
</file>