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5" autoAdjust="0"/>
  </p:normalViewPr>
  <p:slideViewPr>
    <p:cSldViewPr>
      <p:cViewPr>
        <p:scale>
          <a:sx n="77" d="100"/>
          <a:sy n="77" d="100"/>
        </p:scale>
        <p:origin x="-117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DC152BC9-2BD4-4195-9BE9-AC1AA04AED09}"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920631-2129-4936-9306-6BE907FE76CB}" type="datetimeFigureOut">
              <a:rPr lang="es-ES" smtClean="0"/>
              <a:t>22/10/2011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152BC9-2BD4-4195-9BE9-AC1AA04AED09}"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lstStyle/>
          <a:p>
            <a:pPr algn="ctr"/>
            <a:r>
              <a:rPr lang="es-ES" dirty="0" smtClean="0"/>
              <a:t>Software multimedia </a:t>
            </a:r>
            <a:endParaRPr lang="es-ES" dirty="0"/>
          </a:p>
        </p:txBody>
      </p:sp>
      <p:sp>
        <p:nvSpPr>
          <p:cNvPr id="3" name="2 Marcador de contenido"/>
          <p:cNvSpPr>
            <a:spLocks noGrp="1"/>
          </p:cNvSpPr>
          <p:nvPr>
            <p:ph idx="1"/>
          </p:nvPr>
        </p:nvSpPr>
        <p:spPr>
          <a:xfrm>
            <a:off x="457200" y="1571612"/>
            <a:ext cx="8229600" cy="5072098"/>
          </a:xfrm>
        </p:spPr>
        <p:txBody>
          <a:bodyPr>
            <a:normAutofit lnSpcReduction="10000"/>
          </a:bodyPr>
          <a:lstStyle/>
          <a:p>
            <a:r>
              <a:rPr lang="es-ES" dirty="0" smtClean="0"/>
              <a:t>El software multimedia se refiere a los programas utilizados para presentar de una forma integrada textos, gráficos, sonidos y animaciones, este tipo de software es considerado como una nueva tecnología. Las ventajas que se le atribuyen al software multimedia es en la educación, especialmente en escuelas primarias, por que realizando presentaciones con software multimedia, los alumnos prestan mas intención a la presentación realizada. </a:t>
            </a:r>
          </a:p>
          <a:p>
            <a:r>
              <a:rPr lang="es-ES" dirty="0" smtClean="0"/>
              <a:t>Este tipo de software suele utilizarse para el desarrollo de proyectos específicos multimedios, utilizar software multimedia requiere de tiempo, capacidades, dedicación y recursos. </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TotalTime>
  <Words>100</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Software multimedia </vt:lpstr>
    </vt:vector>
  </TitlesOfParts>
  <Company>VICTORIA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 VICTORIA</dc:creator>
  <cp:lastModifiedBy>windows 7</cp:lastModifiedBy>
  <cp:revision>12</cp:revision>
  <dcterms:created xsi:type="dcterms:W3CDTF">2011-07-08T16:33:23Z</dcterms:created>
  <dcterms:modified xsi:type="dcterms:W3CDTF">2011-10-22T17:58:30Z</dcterms:modified>
</cp:coreProperties>
</file>