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8B2F0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FD8755-3A72-492F-85EB-DA55847CAE52}" type="datetimeFigureOut">
              <a:rPr lang="es-ES" smtClean="0"/>
              <a:t>06/11/2011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625A2CB-F6E9-48B6-AE7E-4ED5E0E192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8755-3A72-492F-85EB-DA55847CAE52}" type="datetimeFigureOut">
              <a:rPr lang="es-ES" smtClean="0"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2CB-F6E9-48B6-AE7E-4ED5E0E192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8755-3A72-492F-85EB-DA55847CAE52}" type="datetimeFigureOut">
              <a:rPr lang="es-ES" smtClean="0"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2CB-F6E9-48B6-AE7E-4ED5E0E192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FD8755-3A72-492F-85EB-DA55847CAE52}" type="datetimeFigureOut">
              <a:rPr lang="es-ES" smtClean="0"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2CB-F6E9-48B6-AE7E-4ED5E0E192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FD8755-3A72-492F-85EB-DA55847CAE52}" type="datetimeFigureOut">
              <a:rPr lang="es-ES" smtClean="0"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625A2CB-F6E9-48B6-AE7E-4ED5E0E192C6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8755-3A72-492F-85EB-DA55847CAE52}" type="datetimeFigureOut">
              <a:rPr lang="es-ES" smtClean="0"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25A2CB-F6E9-48B6-AE7E-4ED5E0E192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FD8755-3A72-492F-85EB-DA55847CAE52}" type="datetimeFigureOut">
              <a:rPr lang="es-ES" smtClean="0"/>
              <a:t>06/11/2011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625A2CB-F6E9-48B6-AE7E-4ED5E0E192C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8755-3A72-492F-85EB-DA55847CAE52}" type="datetimeFigureOut">
              <a:rPr lang="es-ES" smtClean="0"/>
              <a:t>06/11/2011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2CB-F6E9-48B6-AE7E-4ED5E0E192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8755-3A72-492F-85EB-DA55847CAE52}" type="datetimeFigureOut">
              <a:rPr lang="es-ES" smtClean="0"/>
              <a:t>06/11/2011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25A2CB-F6E9-48B6-AE7E-4ED5E0E192C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FD8755-3A72-492F-85EB-DA55847CAE52}" type="datetimeFigureOut">
              <a:rPr lang="es-ES" smtClean="0"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625A2CB-F6E9-48B6-AE7E-4ED5E0E192C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FD8755-3A72-492F-85EB-DA55847CAE52}" type="datetimeFigureOut">
              <a:rPr lang="es-ES" smtClean="0"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625A2CB-F6E9-48B6-AE7E-4ED5E0E192C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FD8755-3A72-492F-85EB-DA55847CAE52}" type="datetimeFigureOut">
              <a:rPr lang="es-ES" smtClean="0"/>
              <a:t>06/11/2011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625A2CB-F6E9-48B6-AE7E-4ED5E0E192C6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nternetmarketingmexico.com/wp-content/uploads/2007/05/google-pagera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6643734" cy="3643338"/>
          </a:xfrm>
          <a:prstGeom prst="rect">
            <a:avLst/>
          </a:prstGeom>
          <a:noFill/>
        </p:spPr>
      </p:pic>
      <p:pic>
        <p:nvPicPr>
          <p:cNvPr id="23556" name="Picture 4" descr="http://www.bloginformatico.com/wp-content/uploads/2007/03/pagerank-de-goog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357298"/>
            <a:ext cx="1214446" cy="4286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643174" y="2571745"/>
          <a:ext cx="5929355" cy="378621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25259"/>
                <a:gridCol w="3849463"/>
                <a:gridCol w="673606"/>
                <a:gridCol w="1081027"/>
              </a:tblGrid>
              <a:tr h="279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Nº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solidFill>
                            <a:schemeClr val="bg1"/>
                          </a:solidFill>
                        </a:rPr>
                        <a:t>NOMBRE DEL SISTIO</a:t>
                      </a:r>
                      <a:endParaRPr lang="es-E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bg1"/>
                          </a:solidFill>
                        </a:rPr>
                        <a:t>PG</a:t>
                      </a:r>
                      <a:endParaRPr lang="es-E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bg1"/>
                          </a:solidFill>
                        </a:rPr>
                        <a:t>BACKLINKS</a:t>
                      </a:r>
                      <a:endParaRPr lang="es-E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408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sng" dirty="0" smtClean="0"/>
                        <a:t>ADOBE</a:t>
                      </a:r>
                      <a:r>
                        <a:rPr lang="es-ES" sz="1200" u="sng" baseline="0" dirty="0" smtClean="0"/>
                        <a:t> READER-DOWNLOAD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1070000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383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2 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sng" dirty="0" smtClean="0"/>
                        <a:t>WORLD</a:t>
                      </a:r>
                      <a:r>
                        <a:rPr lang="es-ES" sz="1200" u="sng" baseline="0" dirty="0" smtClean="0"/>
                        <a:t> WIDE WEB CONSORTIUM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464000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2846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3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sng" dirty="0" smtClean="0"/>
                        <a:t>GOOGLE</a:t>
                      </a:r>
                      <a:endParaRPr lang="es-ES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10</a:t>
                      </a:r>
                      <a:endParaRPr lang="es-ES" sz="12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307000</a:t>
                      </a:r>
                      <a:endParaRPr lang="es-ES" sz="12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6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sng" dirty="0" smtClean="0"/>
                        <a:t>GOOGLE DIRECTORY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228000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2732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5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 smtClean="0"/>
                        <a:t>U.S. GOVERNMENT'S OFFICIAL WEB PORTAL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141000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2846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6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sng" dirty="0" smtClean="0"/>
                        <a:t>MICROSOFT CORPORATION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126000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2732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7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sng" dirty="0" smtClean="0"/>
                        <a:t>ADOBE SYSTEMS INCORPORATED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115000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2846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sng" dirty="0" smtClean="0"/>
                        <a:t>SCIENCE MAGAZINE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108000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5465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9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 smtClean="0"/>
                        <a:t>AMERICAN ASSOCIATION FOR THE ADVANCEMENT OF SCIENCE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99600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3713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/>
                        <a:t>10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NASA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92600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</TotalTime>
  <Words>66</Words>
  <Application>Microsoft Office PowerPoint</Application>
  <PresentationFormat>Presentación en pantalla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NATALY</dc:creator>
  <cp:lastModifiedBy>NATALY</cp:lastModifiedBy>
  <cp:revision>2</cp:revision>
  <dcterms:created xsi:type="dcterms:W3CDTF">2011-11-06T20:27:31Z</dcterms:created>
  <dcterms:modified xsi:type="dcterms:W3CDTF">2011-11-06T20:39:53Z</dcterms:modified>
</cp:coreProperties>
</file>