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3B0DBB-7403-44CC-A488-BDD71EFDDA38}" type="datetimeFigureOut">
              <a:rPr lang="es-ES" smtClean="0"/>
              <a:t>08/11/2011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3A98CD-3EA6-43E3-A046-EF41E389EBB5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431553 Forma"/>
          <p:cNvSpPr>
            <a:spLocks noChangeArrowheads="1"/>
          </p:cNvSpPr>
          <p:nvPr/>
        </p:nvSpPr>
        <p:spPr bwMode="gray">
          <a:xfrm>
            <a:off x="1000100" y="500042"/>
            <a:ext cx="7615264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GOOGLEBOT</a:t>
            </a: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28" name="1431554 Forma"/>
          <p:cNvSpPr>
            <a:spLocks noChangeArrowheads="1"/>
          </p:cNvSpPr>
          <p:nvPr/>
        </p:nvSpPr>
        <p:spPr bwMode="auto">
          <a:xfrm>
            <a:off x="428596" y="1500174"/>
            <a:ext cx="2995613" cy="4730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Para comprobar si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Googlebot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ha accedido a nuestro sitio web, deberemos echar un vistazo a los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logs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de nuestro servidor. En ellos, deberemos observar si hay registros de accesos en los que aparezca '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googlebot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‘ Generalmente aparecerá el nombre del servidor, el cual podrá ser alguno de estos: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9" name="Object 1"/>
          <p:cNvGraphicFramePr>
            <a:graphicFrameLocks noChangeAspect="1"/>
          </p:cNvGraphicFramePr>
          <p:nvPr/>
        </p:nvGraphicFramePr>
        <p:xfrm>
          <a:off x="3714744" y="2143116"/>
          <a:ext cx="5240337" cy="2644775"/>
        </p:xfrm>
        <a:graphic>
          <a:graphicData uri="http://schemas.openxmlformats.org/presentationml/2006/ole">
            <p:oleObj spid="_x0000_s1029" name="Hoja de cálculo" r:id="rId3" imgW="5240880" imgH="2644200" progId="Excel.Sheet.12">
              <p:embed/>
            </p:oleObj>
          </a:graphicData>
        </a:graphic>
      </p:graphicFrame>
      <p:pic>
        <p:nvPicPr>
          <p:cNvPr id="1030" name="2051 Rectángulo" descr="o oo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857892"/>
            <a:ext cx="1362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54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Brío</vt:lpstr>
      <vt:lpstr>Hoja de cálculo de Microsoft Office Excel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NATALY</dc:creator>
  <cp:lastModifiedBy>NATALY</cp:lastModifiedBy>
  <cp:revision>1</cp:revision>
  <dcterms:created xsi:type="dcterms:W3CDTF">2011-11-09T03:59:35Z</dcterms:created>
  <dcterms:modified xsi:type="dcterms:W3CDTF">2011-11-09T04:01:06Z</dcterms:modified>
</cp:coreProperties>
</file>