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1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D8E19460-4930-4AAE-99BF-192257A7D9FE}" type="datetimeFigureOut">
              <a:rPr lang="es-ES" smtClean="0"/>
              <a:t>16/09/2012</a:t>
            </a:fld>
            <a:endParaRPr lang="es-ES"/>
          </a:p>
        </p:txBody>
      </p:sp>
      <p:sp>
        <p:nvSpPr>
          <p:cNvPr id="5" name="Footer Placeholder 4"/>
          <p:cNvSpPr>
            <a:spLocks noGrp="1"/>
          </p:cNvSpPr>
          <p:nvPr>
            <p:ph type="ftr" sz="quarter" idx="11"/>
          </p:nvPr>
        </p:nvSpPr>
        <p:spPr bwMode="white"/>
        <p:txBody>
          <a:bodyPr/>
          <a:lstStyle/>
          <a:p>
            <a:endParaRPr lang="es-ES"/>
          </a:p>
        </p:txBody>
      </p:sp>
      <p:sp>
        <p:nvSpPr>
          <p:cNvPr id="6" name="Slide Number Placeholder 5"/>
          <p:cNvSpPr>
            <a:spLocks noGrp="1"/>
          </p:cNvSpPr>
          <p:nvPr>
            <p:ph type="sldNum" sz="quarter" idx="12"/>
          </p:nvPr>
        </p:nvSpPr>
        <p:spPr/>
        <p:txBody>
          <a:bodyPr/>
          <a:lstStyle/>
          <a:p>
            <a:fld id="{3ADF7A3F-F120-422A-AB90-1EFFE1CA603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8E19460-4930-4AAE-99BF-192257A7D9FE}" type="datetimeFigureOut">
              <a:rPr lang="es-ES" smtClean="0"/>
              <a:t>16/09/2012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DF7A3F-F120-422A-AB90-1EFFE1CA603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8E19460-4930-4AAE-99BF-192257A7D9FE}" type="datetimeFigureOut">
              <a:rPr lang="es-ES" smtClean="0"/>
              <a:t>16/09/2012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DF7A3F-F120-422A-AB90-1EFFE1CA603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8E19460-4930-4AAE-99BF-192257A7D9FE}" type="datetimeFigureOut">
              <a:rPr lang="es-ES" smtClean="0"/>
              <a:t>16/09/2012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DF7A3F-F120-422A-AB90-1EFFE1CA6030}" type="slidenum">
              <a:rPr lang="es-ES" smtClean="0"/>
              <a:t>‹Nº›</a:t>
            </a:fld>
            <a:endParaRPr lang="es-E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E19460-4930-4AAE-99BF-192257A7D9FE}" type="datetimeFigureOut">
              <a:rPr lang="es-ES" smtClean="0"/>
              <a:t>16/09/2012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DF7A3F-F120-422A-AB90-1EFFE1CA6030}"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8E19460-4930-4AAE-99BF-192257A7D9FE}" type="datetimeFigureOut">
              <a:rPr lang="es-ES" smtClean="0"/>
              <a:t>16/09/2012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DF7A3F-F120-422A-AB90-1EFFE1CA6030}" type="slidenum">
              <a:rPr lang="es-ES" smtClean="0"/>
              <a:t>‹Nº›</a:t>
            </a:fld>
            <a:endParaRPr lang="es-ES"/>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8E19460-4930-4AAE-99BF-192257A7D9FE}" type="datetimeFigureOut">
              <a:rPr lang="es-ES" smtClean="0"/>
              <a:t>16/09/2012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ADF7A3F-F120-422A-AB90-1EFFE1CA603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8E19460-4930-4AAE-99BF-192257A7D9FE}" type="datetimeFigureOut">
              <a:rPr lang="es-ES" smtClean="0"/>
              <a:t>16/09/2012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ADF7A3F-F120-422A-AB90-1EFFE1CA6030}"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E19460-4930-4AAE-99BF-192257A7D9FE}" type="datetimeFigureOut">
              <a:rPr lang="es-ES" smtClean="0"/>
              <a:t>16/09/2012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DF7A3F-F120-422A-AB90-1EFFE1CA603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8E19460-4930-4AAE-99BF-192257A7D9FE}" type="datetimeFigureOut">
              <a:rPr lang="es-ES" smtClean="0"/>
              <a:t>16/09/2012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DF7A3F-F120-422A-AB90-1EFFE1CA6030}" type="slidenum">
              <a:rPr lang="es-ES" smtClean="0"/>
              <a:t>‹Nº›</a:t>
            </a:fld>
            <a:endParaRPr lang="es-ES"/>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8E19460-4930-4AAE-99BF-192257A7D9FE}" type="datetimeFigureOut">
              <a:rPr lang="es-ES" smtClean="0"/>
              <a:t>16/09/2012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DF7A3F-F120-422A-AB90-1EFFE1CA603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8E19460-4930-4AAE-99BF-192257A7D9FE}" type="datetimeFigureOut">
              <a:rPr lang="es-ES" smtClean="0"/>
              <a:t>16/09/2012</a:t>
            </a:fld>
            <a:endParaRPr lang="es-E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E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ADF7A3F-F120-422A-AB90-1EFFE1CA603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908720"/>
            <a:ext cx="6400800" cy="1368152"/>
          </a:xfrm>
        </p:spPr>
        <p:txBody>
          <a:bodyPr>
            <a:normAutofit/>
          </a:bodyPr>
          <a:lstStyle/>
          <a:p>
            <a:r>
              <a:rPr lang="es-ES" sz="2400" dirty="0" smtClean="0">
                <a:solidFill>
                  <a:srgbClr val="7030A0"/>
                </a:solidFill>
                <a:latin typeface="Aharoni" pitchFamily="2" charset="-79"/>
                <a:cs typeface="Aharoni" pitchFamily="2" charset="-79"/>
              </a:rPr>
              <a:t>ENFERMEDADES DE TRANSMISION SEXUAL</a:t>
            </a:r>
            <a:endParaRPr lang="es-ES" sz="2400" dirty="0">
              <a:solidFill>
                <a:srgbClr val="7030A0"/>
              </a:solidFill>
              <a:latin typeface="Aharoni" pitchFamily="2" charset="-79"/>
              <a:cs typeface="Aharoni" pitchFamily="2" charset="-79"/>
            </a:endParaRPr>
          </a:p>
        </p:txBody>
      </p:sp>
      <p:sp>
        <p:nvSpPr>
          <p:cNvPr id="3" name="2 Subtítulo"/>
          <p:cNvSpPr>
            <a:spLocks noGrp="1"/>
          </p:cNvSpPr>
          <p:nvPr>
            <p:ph type="subTitle" idx="1"/>
          </p:nvPr>
        </p:nvSpPr>
        <p:spPr>
          <a:xfrm>
            <a:off x="827584" y="2348880"/>
            <a:ext cx="7488832" cy="3672408"/>
          </a:xfrm>
        </p:spPr>
        <p:txBody>
          <a:bodyPr>
            <a:normAutofit/>
          </a:bodyPr>
          <a:lstStyle/>
          <a:p>
            <a:pPr algn="just"/>
            <a:r>
              <a:rPr lang="es-ES" sz="1800" dirty="0">
                <a:latin typeface="Arial" pitchFamily="34" charset="0"/>
                <a:cs typeface="Arial" pitchFamily="34" charset="0"/>
              </a:rPr>
              <a:t>Enfermedades de transmisión sexual, también llamadas enfermedades venéreas, son enfermedades infecciosas que se pueden contagiar por contacto sexual. Algunas se pueden transmitir también por vía no sexual, pero representan una minoría del número total de casos. Varios tipos de enfermedades de transmisión sexual pueden llegar a ser epidémicas, incluidas la gonorrea, la uretritis no gonocócica, el herpes genital</a:t>
            </a:r>
            <a:r>
              <a:rPr lang="es-ES" sz="1800" dirty="0" smtClean="0">
                <a:latin typeface="Arial" pitchFamily="34" charset="0"/>
                <a:cs typeface="Arial" pitchFamily="34" charset="0"/>
              </a:rPr>
              <a:t>, Y </a:t>
            </a:r>
            <a:r>
              <a:rPr lang="es-ES" sz="1800" dirty="0">
                <a:latin typeface="Arial" pitchFamily="34" charset="0"/>
                <a:cs typeface="Arial" pitchFamily="34" charset="0"/>
              </a:rPr>
              <a:t>las verrugas </a:t>
            </a:r>
            <a:r>
              <a:rPr lang="es-ES" sz="1800" dirty="0" smtClean="0">
                <a:latin typeface="Arial" pitchFamily="34" charset="0"/>
                <a:cs typeface="Arial" pitchFamily="34" charset="0"/>
              </a:rPr>
              <a:t>genitales.</a:t>
            </a:r>
            <a:endParaRPr lang="es-ES" sz="1800" dirty="0">
              <a:latin typeface="Arial" pitchFamily="34" charset="0"/>
              <a:cs typeface="Arial" pitchFamily="34" charset="0"/>
            </a:endParaRPr>
          </a:p>
        </p:txBody>
      </p:sp>
    </p:spTree>
    <p:extLst>
      <p:ext uri="{BB962C8B-B14F-4D97-AF65-F5344CB8AC3E}">
        <p14:creationId xmlns:p14="http://schemas.microsoft.com/office/powerpoint/2010/main" val="2308746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TotalTime>
  <Words>9</Words>
  <Application>Microsoft Office PowerPoint</Application>
  <PresentationFormat>Presentación en pantalla (4:3)</PresentationFormat>
  <Paragraphs>2</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Alta costura</vt:lpstr>
      <vt:lpstr>ENFERMEDADES DE TRANSMISION SEXUAL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DE TRANSMISION SEXUAL</dc:title>
  <dc:creator>junior</dc:creator>
  <cp:lastModifiedBy>junior</cp:lastModifiedBy>
  <cp:revision>1</cp:revision>
  <dcterms:created xsi:type="dcterms:W3CDTF">2012-09-16T18:38:19Z</dcterms:created>
  <dcterms:modified xsi:type="dcterms:W3CDTF">2012-09-16T18:48:06Z</dcterms:modified>
</cp:coreProperties>
</file>