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75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486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798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341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340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710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326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53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42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41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809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E9FD5-F13D-430C-A4B4-382B01D1D3EB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7377-479A-4024-B256-9D56CA87B00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45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nder-proyecto-ca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619" y="967954"/>
            <a:ext cx="6191771" cy="5210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874953" y="44624"/>
            <a:ext cx="5394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DISEÑO DE APTO. 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120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</dc:creator>
  <cp:lastModifiedBy>Camilo</cp:lastModifiedBy>
  <cp:revision>1</cp:revision>
  <dcterms:created xsi:type="dcterms:W3CDTF">2014-02-25T16:17:12Z</dcterms:created>
  <dcterms:modified xsi:type="dcterms:W3CDTF">2014-02-25T16:20:21Z</dcterms:modified>
</cp:coreProperties>
</file>