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Lst>
  <p:sldSz cx="12192000" cy="6858000"/>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5" autoAdjust="0"/>
    <p:restoredTop sz="94660"/>
  </p:normalViewPr>
  <p:slideViewPr>
    <p:cSldViewPr snapToGrid="0" showGuides="1">
      <p:cViewPr varScale="1">
        <p:scale>
          <a:sx n="89" d="100"/>
          <a:sy n="89" d="100"/>
        </p:scale>
        <p:origin x="120" y="15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0561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agen panorámica con descrip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Date Placeholder 2"/>
          <p:cNvSpPr>
            <a:spLocks noGrp="1"/>
          </p:cNvSpPr>
          <p:nvPr>
            <p:ph type="dt" sz="half" idx="10"/>
          </p:nvPr>
        </p:nvSpPr>
        <p:spPr/>
        <p:txBody>
          <a:bodyPr/>
          <a:lstStyle/>
          <a:p>
            <a:fld id="{B3DC392E-49C3-482F-8852-31434BBA8F3D}" type="datetimeFigureOut">
              <a:rPr lang="es-CO" smtClean="0"/>
              <a:t>07/03/2015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293500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255760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7502963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18827059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7614315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s-ES" smtClean="0"/>
              <a:t>Haga clic para modificar el estilo de título del patrón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s-ES" smtClean="0"/>
              <a:t>Haga clic para modificar el estilo de texto del patrón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24652115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2867124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2925638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nchor="ct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1161219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B3DC392E-49C3-482F-8852-31434BBA8F3D}" type="datetimeFigureOut">
              <a:rPr lang="es-CO" smtClean="0"/>
              <a:t>07/03/2015</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24790449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3DC392E-49C3-482F-8852-31434BBA8F3D}" type="datetimeFigureOut">
              <a:rPr lang="es-CO" smtClean="0"/>
              <a:t>07/03/2015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2935405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3DC392E-49C3-482F-8852-31434BBA8F3D}" type="datetimeFigureOut">
              <a:rPr lang="es-CO" smtClean="0"/>
              <a:t>07/03/2015</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200327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3DC392E-49C3-482F-8852-31434BBA8F3D}" type="datetimeFigureOut">
              <a:rPr lang="es-CO" smtClean="0"/>
              <a:t>07/03/2015</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2651060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DC392E-49C3-482F-8852-31434BBA8F3D}" type="datetimeFigureOut">
              <a:rPr lang="es-CO" smtClean="0"/>
              <a:t>07/03/2015</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18939156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3DC392E-49C3-482F-8852-31434BBA8F3D}" type="datetimeFigureOut">
              <a:rPr lang="es-CO" smtClean="0"/>
              <a:t>07/03/2015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155437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s-ES" smtClean="0"/>
              <a:t>Haga clic para modificar el estilo de título del patrón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B3DC392E-49C3-482F-8852-31434BBA8F3D}" type="datetimeFigureOut">
              <a:rPr lang="es-CO" smtClean="0"/>
              <a:t>07/03/2015</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F2F56EB1-4FD0-47CB-9CC5-B36E1D07901A}" type="slidenum">
              <a:rPr lang="es-CO" smtClean="0"/>
              <a:t>‹Nº›</a:t>
            </a:fld>
            <a:endParaRPr lang="es-CO"/>
          </a:p>
        </p:txBody>
      </p:sp>
    </p:spTree>
    <p:extLst>
      <p:ext uri="{BB962C8B-B14F-4D97-AF65-F5344CB8AC3E}">
        <p14:creationId xmlns:p14="http://schemas.microsoft.com/office/powerpoint/2010/main" val="30397986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3DC392E-49C3-482F-8852-31434BBA8F3D}" type="datetimeFigureOut">
              <a:rPr lang="es-CO" smtClean="0"/>
              <a:t>07/03/2015</a:t>
            </a:fld>
            <a:endParaRPr lang="es-CO"/>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s-CO"/>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F2F56EB1-4FD0-47CB-9CC5-B36E1D07901A}" type="slidenum">
              <a:rPr lang="es-CO" smtClean="0"/>
              <a:t>‹Nº›</a:t>
            </a:fld>
            <a:endParaRPr lang="es-CO"/>
          </a:p>
        </p:txBody>
      </p:sp>
    </p:spTree>
    <p:extLst>
      <p:ext uri="{BB962C8B-B14F-4D97-AF65-F5344CB8AC3E}">
        <p14:creationId xmlns:p14="http://schemas.microsoft.com/office/powerpoint/2010/main" val="2216393764"/>
      </p:ext>
    </p:extLst>
  </p:cSld>
  <p:clrMap bg1="dk1" tx1="lt1" bg2="dk2" tx2="lt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utoShape 2" descr="https://encrypted-tbn2.gstatic.com/images?q=tbn:ANd9GcQxAz-RLiw6GEagAkmEm5867dy1_Vm95rs1UWGVPtET2bq5mhZCAw"/>
          <p:cNvSpPr>
            <a:spLocks noChangeAspect="1" noChangeArrowheads="1"/>
          </p:cNvSpPr>
          <p:nvPr/>
        </p:nvSpPr>
        <p:spPr bwMode="auto">
          <a:xfrm>
            <a:off x="1532554" y="243737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s-CO"/>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0316" y="3964529"/>
            <a:ext cx="3333750" cy="2457450"/>
          </a:xfrm>
          <a:prstGeom prst="rect">
            <a:avLst/>
          </a:prstGeom>
        </p:spPr>
      </p:pic>
      <p:sp>
        <p:nvSpPr>
          <p:cNvPr id="7" name="Rectángulo 6"/>
          <p:cNvSpPr/>
          <p:nvPr/>
        </p:nvSpPr>
        <p:spPr>
          <a:xfrm>
            <a:off x="753035" y="327476"/>
            <a:ext cx="7960657" cy="3406061"/>
          </a:xfrm>
          <a:prstGeom prst="rect">
            <a:avLst/>
          </a:prstGeom>
        </p:spPr>
        <p:txBody>
          <a:bodyPr wrap="square">
            <a:spAutoFit/>
          </a:bodyPr>
          <a:lstStyle/>
          <a:p>
            <a:pPr algn="ctr">
              <a:lnSpc>
                <a:spcPct val="115000"/>
              </a:lnSpc>
              <a:spcAft>
                <a:spcPts val="1000"/>
              </a:spcAft>
            </a:pPr>
            <a:r>
              <a:rPr lang="es-CO" sz="2000" b="1" dirty="0" smtClean="0">
                <a:solidFill>
                  <a:schemeClr val="bg1"/>
                </a:solidFill>
                <a:effectLst/>
                <a:latin typeface="Calibri" panose="020F0502020204030204" pitchFamily="34" charset="0"/>
                <a:ea typeface="Calibri" panose="020F0502020204030204" pitchFamily="34" charset="0"/>
                <a:cs typeface="Times New Roman" panose="02020603050405020304" pitchFamily="18" charset="0"/>
              </a:rPr>
              <a:t>Demanda</a:t>
            </a:r>
          </a:p>
          <a:p>
            <a:pPr algn="ctr">
              <a:lnSpc>
                <a:spcPct val="115000"/>
              </a:lnSpc>
              <a:spcAft>
                <a:spcPts val="1000"/>
              </a:spcAft>
            </a:pPr>
            <a:r>
              <a:rPr lang="es-CO" sz="2000" dirty="0" smtClean="0">
                <a:effectLst/>
                <a:latin typeface="Calibri" panose="020F0502020204030204" pitchFamily="34" charset="0"/>
                <a:ea typeface="Calibri" panose="020F0502020204030204" pitchFamily="34" charset="0"/>
                <a:cs typeface="Times New Roman" panose="02020603050405020304" pitchFamily="18" charset="0"/>
              </a:rPr>
              <a:t>Contamos con los incentivos elaborados para cada área o sector que dese ser parte dentro del proyecto establecido brindando etapas de conocimiento con los cuales cada estudiante identifique los diferentes tipos de materiales con los cuales se puede reciclar, La demanda de compra es muchísimo mayor ya que en el país se cuenta con  un alto número de empresas que pueden comprar los productos que lograremos reciclar dentro del proyecto, para desarrollarlo como un incentivo cotidiano.</a:t>
            </a:r>
            <a:endParaRPr lang="es-CO"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7663983"/>
      </p:ext>
    </p:extLst>
  </p:cSld>
  <p:clrMapOvr>
    <a:masterClrMapping/>
  </p:clrMapOvr>
</p:sld>
</file>

<file path=ppt/theme/theme1.xml><?xml version="1.0" encoding="utf-8"?>
<a:theme xmlns:a="http://schemas.openxmlformats.org/drawingml/2006/main" name="Sector">
  <a:themeElements>
    <a:clrScheme name="Sector">
      <a:dk1>
        <a:sysClr val="windowText" lastClr="000000"/>
      </a:dk1>
      <a:lt1>
        <a:sysClr val="window" lastClr="FFFFFF"/>
      </a:lt1>
      <a:dk2>
        <a:srgbClr val="537D0B"/>
      </a:dk2>
      <a:lt2>
        <a:srgbClr val="A9E257"/>
      </a:lt2>
      <a:accent1>
        <a:srgbClr val="38540A"/>
      </a:accent1>
      <a:accent2>
        <a:srgbClr val="31A274"/>
      </a:accent2>
      <a:accent3>
        <a:srgbClr val="236073"/>
      </a:accent3>
      <a:accent4>
        <a:srgbClr val="6C4D90"/>
      </a:accent4>
      <a:accent5>
        <a:srgbClr val="983C27"/>
      </a:accent5>
      <a:accent6>
        <a:srgbClr val="CD811F"/>
      </a:accent6>
      <a:hlink>
        <a:srgbClr val="293F06"/>
      </a:hlink>
      <a:folHlink>
        <a:srgbClr val="68883A"/>
      </a:folHlink>
    </a:clrScheme>
    <a:fontScheme name="Sector">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ctor">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9759155-7935-4C61-A06C-C04380D1B16E}"/>
    </a:ext>
  </a:extLst>
</a:theme>
</file>

<file path=docProps/app.xml><?xml version="1.0" encoding="utf-8"?>
<Properties xmlns="http://schemas.openxmlformats.org/officeDocument/2006/extended-properties" xmlns:vt="http://schemas.openxmlformats.org/officeDocument/2006/docPropsVTypes">
  <Template>Slice</Template>
  <TotalTime>4</TotalTime>
  <Words>80</Words>
  <Application>Microsoft Office PowerPoint</Application>
  <PresentationFormat>Panorámica</PresentationFormat>
  <Paragraphs>2</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Calibri</vt:lpstr>
      <vt:lpstr>Century Gothic</vt:lpstr>
      <vt:lpstr>Times New Roman</vt:lpstr>
      <vt:lpstr>Wingdings 3</vt:lpstr>
      <vt:lpstr>Sector</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sala1</dc:creator>
  <cp:lastModifiedBy>sala1</cp:lastModifiedBy>
  <cp:revision>1</cp:revision>
  <dcterms:created xsi:type="dcterms:W3CDTF">2015-03-07T16:44:52Z</dcterms:created>
  <dcterms:modified xsi:type="dcterms:W3CDTF">2015-03-07T16:49:21Z</dcterms:modified>
</cp:coreProperties>
</file>