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74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869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938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16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024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15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551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42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558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833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435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3127-62C3-40B3-8713-54539BCCB041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52F2-2FA1-471F-99B5-6A15FE8036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485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851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</dc:creator>
  <cp:lastModifiedBy>naty</cp:lastModifiedBy>
  <cp:revision>1</cp:revision>
  <dcterms:created xsi:type="dcterms:W3CDTF">2015-09-15T05:16:21Z</dcterms:created>
  <dcterms:modified xsi:type="dcterms:W3CDTF">2015-09-15T05:17:09Z</dcterms:modified>
</cp:coreProperties>
</file>