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24DF-8825-4F2C-8ED2-7BBD2C9D9047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D4C7-E6E9-469A-BD71-62B01ACE94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537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24DF-8825-4F2C-8ED2-7BBD2C9D9047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D4C7-E6E9-469A-BD71-62B01ACE94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750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24DF-8825-4F2C-8ED2-7BBD2C9D9047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D4C7-E6E9-469A-BD71-62B01ACE94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070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24DF-8825-4F2C-8ED2-7BBD2C9D9047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D4C7-E6E9-469A-BD71-62B01ACE94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828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24DF-8825-4F2C-8ED2-7BBD2C9D9047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D4C7-E6E9-469A-BD71-62B01ACE94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887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24DF-8825-4F2C-8ED2-7BBD2C9D9047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D4C7-E6E9-469A-BD71-62B01ACE94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414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24DF-8825-4F2C-8ED2-7BBD2C9D9047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D4C7-E6E9-469A-BD71-62B01ACE94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1500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24DF-8825-4F2C-8ED2-7BBD2C9D9047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D4C7-E6E9-469A-BD71-62B01ACE94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250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24DF-8825-4F2C-8ED2-7BBD2C9D9047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D4C7-E6E9-469A-BD71-62B01ACE94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277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24DF-8825-4F2C-8ED2-7BBD2C9D9047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D4C7-E6E9-469A-BD71-62B01ACE94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69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24DF-8825-4F2C-8ED2-7BBD2C9D9047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D4C7-E6E9-469A-BD71-62B01ACE94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61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D24DF-8825-4F2C-8ED2-7BBD2C9D9047}" type="datetimeFigureOut">
              <a:rPr lang="es-CO" smtClean="0"/>
              <a:t>15/09/2015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6D4C7-E6E9-469A-BD71-62B01ACE948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965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44000" cy="6480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994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naty</dc:creator>
  <cp:lastModifiedBy>naty</cp:lastModifiedBy>
  <cp:revision>1</cp:revision>
  <dcterms:created xsi:type="dcterms:W3CDTF">2015-09-15T05:18:22Z</dcterms:created>
  <dcterms:modified xsi:type="dcterms:W3CDTF">2015-09-15T05:19:12Z</dcterms:modified>
</cp:coreProperties>
</file>