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41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29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11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46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03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20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10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85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19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04D2-7368-4853-B7CF-70F105CE83FB}" type="datetimeFigureOut">
              <a:rPr lang="es-ES" smtClean="0"/>
              <a:t>24/09/2015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0F3FB-9309-40F2-B490-ECE32A41D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49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APARATO EXCRETOR6º PRIMARI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53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 descr="Es un aparato que está compuesto de los órganos: riñones, uréteres, vejiga urinaria y la uretra. Realiza la función vita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45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• Consiste en la retirada de  sustancias de desecho de  la sangre para expulsarlas  al exterior del organismo.• Estas su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44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• Son líquidas como la orina y el sudor.• Gaseosas como el anhídrido carbónico.• El aparato digestivo elimina los restos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0" y="16737"/>
            <a:ext cx="9148580" cy="686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0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122" name="Picture 2" descr="• ELIMINAR SUSTANCIAS TÓXICAS Y LOS  DESECHOS DE NUESTRO ORGANISMO.• MANTENER LA CANTIDAD NECESARIA DE  AGUA Y SALES MINE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8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En el hombre y demás mamíferos, la función excretora es llevada a cabo de manera especial por tres estructuras:    - El a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344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695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2015-09-24T20:07:39Z</dcterms:created>
  <dcterms:modified xsi:type="dcterms:W3CDTF">2015-09-24T20:10:20Z</dcterms:modified>
</cp:coreProperties>
</file>