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75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63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59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37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10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13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37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21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18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54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863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70F2-EA51-E041-9626-AF221BE7091E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F5C22-B2A2-F449-8D2D-2E9DBA871E6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79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03" y="404733"/>
            <a:ext cx="8254632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6000" b="1" dirty="0" smtClean="0"/>
              <a:t>COMPET</a:t>
            </a:r>
            <a:r>
              <a:rPr lang="es-ES" sz="6000" b="1" dirty="0" smtClean="0"/>
              <a:t>ÈNCIES</a:t>
            </a:r>
            <a:endParaRPr lang="es-ES" sz="6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02" y="2095387"/>
            <a:ext cx="8254633" cy="45346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Aprendre</a:t>
            </a:r>
            <a:r>
              <a:rPr lang="es-ES" dirty="0" smtClean="0">
                <a:solidFill>
                  <a:schemeClr val="tx1"/>
                </a:solidFill>
              </a:rPr>
              <a:t> a </a:t>
            </a:r>
            <a:r>
              <a:rPr lang="es-ES" dirty="0" err="1" smtClean="0">
                <a:solidFill>
                  <a:schemeClr val="tx1"/>
                </a:solidFill>
              </a:rPr>
              <a:t>aprendre</a:t>
            </a:r>
            <a:endParaRPr lang="es-ES" dirty="0" smtClean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Ling</a:t>
            </a:r>
            <a:r>
              <a:rPr lang="es-ES" dirty="0" smtClean="0">
                <a:solidFill>
                  <a:schemeClr val="tx1"/>
                </a:solidFill>
              </a:rPr>
              <a:t>üística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Digital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Social i cívica 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Imagen 3" descr="aprende a aprend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3" y="2150332"/>
            <a:ext cx="2138074" cy="1960411"/>
          </a:xfrm>
          <a:prstGeom prst="rect">
            <a:avLst/>
          </a:prstGeom>
        </p:spPr>
      </p:pic>
      <p:pic>
        <p:nvPicPr>
          <p:cNvPr id="5" name="Imagen 4" descr="social i civiqu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08" y="2123345"/>
            <a:ext cx="2041848" cy="1987399"/>
          </a:xfrm>
          <a:prstGeom prst="rect">
            <a:avLst/>
          </a:prstGeom>
        </p:spPr>
      </p:pic>
      <p:pic>
        <p:nvPicPr>
          <p:cNvPr id="6" name="Imagen 5" descr="digita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27" y="4469681"/>
            <a:ext cx="3452411" cy="1918006"/>
          </a:xfrm>
          <a:prstGeom prst="rect">
            <a:avLst/>
          </a:prstGeom>
        </p:spPr>
      </p:pic>
      <p:pic>
        <p:nvPicPr>
          <p:cNvPr id="7" name="Imagen 6" descr="competencia linguistic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0" y="4266236"/>
            <a:ext cx="2802731" cy="212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85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Macintosh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COMPETÈNCIES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COMPETÈNCIES</dc:title>
  <dc:creator>Jessica May</dc:creator>
  <cp:lastModifiedBy>Jessica May</cp:lastModifiedBy>
  <cp:revision>2</cp:revision>
  <dcterms:created xsi:type="dcterms:W3CDTF">2016-12-14T18:55:01Z</dcterms:created>
  <dcterms:modified xsi:type="dcterms:W3CDTF">2016-12-14T19:01:21Z</dcterms:modified>
</cp:coreProperties>
</file>