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3" autoAdjust="0"/>
  </p:normalViewPr>
  <p:slideViewPr>
    <p:cSldViewPr snapToGrid="0" snapToObjects="1">
      <p:cViewPr varScale="1">
        <p:scale>
          <a:sx n="78" d="100"/>
          <a:sy n="78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1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0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2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7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5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3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15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5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78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38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C651-FDB5-444C-9530-8F11CF6A2B89}" type="datetimeFigureOut">
              <a:rPr lang="es-ES" smtClean="0"/>
              <a:t>20/12/16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3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98586"/>
            <a:ext cx="7772400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4800" b="1" dirty="0" smtClean="0"/>
              <a:t>INTRODUCCIÓ</a:t>
            </a:r>
            <a:endParaRPr lang="es-ES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4155" y="2602682"/>
            <a:ext cx="8364815" cy="36971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Diferenciarem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r>
              <a:rPr lang="es-ES" sz="4800" dirty="0" smtClean="0">
                <a:solidFill>
                  <a:schemeClr val="tx1"/>
                </a:solidFill>
              </a:rPr>
              <a:t> i </a:t>
            </a:r>
            <a:r>
              <a:rPr lang="es-ES" sz="4800" dirty="0" err="1" smtClean="0">
                <a:solidFill>
                  <a:schemeClr val="tx1"/>
                </a:solidFill>
              </a:rPr>
              <a:t>invertebrats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Subdivisió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dels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Centrarem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amb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smtClean="0">
                <a:solidFill>
                  <a:schemeClr val="tx1"/>
                </a:solidFill>
              </a:rPr>
              <a:t>la sargantana</a:t>
            </a:r>
            <a:endParaRPr lang="es-ES" sz="4800" dirty="0" smtClean="0">
              <a:solidFill>
                <a:schemeClr val="tx1"/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769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INTRODUCCIÓ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</dc:title>
  <dc:creator>Jessica May</dc:creator>
  <cp:lastModifiedBy>Jessica May</cp:lastModifiedBy>
  <cp:revision>3</cp:revision>
  <dcterms:created xsi:type="dcterms:W3CDTF">2016-12-13T21:40:56Z</dcterms:created>
  <dcterms:modified xsi:type="dcterms:W3CDTF">2016-12-20T13:23:03Z</dcterms:modified>
</cp:coreProperties>
</file>