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4" r:id="rId4"/>
    <p:sldId id="261" r:id="rId5"/>
    <p:sldId id="263" r:id="rId6"/>
    <p:sldId id="262" r:id="rId7"/>
    <p:sldId id="259" r:id="rId8"/>
    <p:sldId id="260" r:id="rId9"/>
    <p:sldId id="257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190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615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4182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2438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581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6197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78598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4578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4240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1409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9966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43870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9ACF-C2A2-4487-90E2-F6AE9EA3F36B}" type="datetimeFigureOut">
              <a:rPr lang="es-CO" smtClean="0"/>
              <a:pPr/>
              <a:t>12/03/2017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1E7B0-B684-4DAF-B245-CAB754BBEF1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019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20347" t="23849" r="25095" b="10691"/>
          <a:stretch/>
        </p:blipFill>
        <p:spPr>
          <a:xfrm>
            <a:off x="1707277" y="216568"/>
            <a:ext cx="9024892" cy="608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643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32013" y="583850"/>
            <a:ext cx="10717306" cy="57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b="1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Datos básicos del estudio:</a:t>
            </a:r>
            <a:endParaRPr lang="es-CO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aplica en estudiantes de primer año en siete programas de pregrado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Intenta determinar la correlación entre estilos de aprendizaje y rendimiento académico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Adicionalmente conocer cuáles son esos estilos de aprendizaje que poseen estudiantes que egresan de un sistema escolar e ingresan a un sistema universitario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reconoce que actualmente las instituciones educativas van de la transmisión a la construcción del conocimiento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entiende como rendimiento académico la respuesta frente a estímulos educativos, lo que una persona ha aprendido de acuerdo a un proceso de formación o instrucción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comunidad de aprendizaje infunde en una comunidad de aprendizaje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00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7621" y="487025"/>
            <a:ext cx="1061987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CO" sz="2400" b="1" i="0" u="none" strike="noStrike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Ideas de Fuerza</a:t>
            </a:r>
          </a:p>
          <a:p>
            <a:pPr algn="just" fontAlgn="base"/>
            <a:endParaRPr lang="es-CO" sz="2400" dirty="0">
              <a:solidFill>
                <a:srgbClr val="000000"/>
              </a:solidFill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s-CO" sz="2400" b="0" i="0" u="none" strike="noStrike" dirty="0" smtClean="0">
                <a:solidFill>
                  <a:srgbClr val="000000"/>
                </a:solidFill>
                <a:effectLst/>
              </a:rPr>
              <a:t>El estilo de aprendizaje es un indicador qué permite modelar el comportamiento y la capacidad de desarrollar una meta cognitiva, </a:t>
            </a:r>
            <a:r>
              <a:rPr lang="es-CO" sz="2400" b="1" i="0" u="none" strike="noStrike" dirty="0" smtClean="0">
                <a:solidFill>
                  <a:srgbClr val="000000"/>
                </a:solidFill>
                <a:effectLst/>
              </a:rPr>
              <a:t>ya qué corresponden a la identificación de dos niveles profundos de la mente humana: el sistema total de pensamiento y las peculiares cualidades de la mente para establecer lazos con al realidad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endParaRPr lang="es-CO" sz="2400" b="1" dirty="0">
              <a:solidFill>
                <a:srgbClr val="000000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O" sz="2400" dirty="0"/>
              <a:t>Proceso de enseñanza y aprendizajes es una relación horizontal entre profesores y estudiantes. hay una mayor preocupación por centrar el proceso en el </a:t>
            </a:r>
            <a:r>
              <a:rPr lang="es-CO" sz="2400" dirty="0" smtClean="0"/>
              <a:t>estudiante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s-CO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O" sz="2400" dirty="0"/>
              <a:t>La comprensión de la conducta (estilos de aprendizaje y enseñanza) requieren conocer no solo las experiencias pasadas, las actitudes actuales, y las expectativas futuras de la persona sino también su contexto o situación inmediata.</a:t>
            </a:r>
          </a:p>
          <a:p>
            <a:pPr algn="just" fontAlgn="base"/>
            <a:endParaRPr lang="es-CO" sz="24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28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14799" t="9375" r="15309" b="13652"/>
          <a:stretch/>
        </p:blipFill>
        <p:spPr>
          <a:xfrm>
            <a:off x="1515979" y="457200"/>
            <a:ext cx="9093750" cy="56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077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/>
          <a:srcRect l="17203" t="13323" r="18251" b="35033"/>
          <a:stretch/>
        </p:blipFill>
        <p:spPr>
          <a:xfrm>
            <a:off x="445553" y="697831"/>
            <a:ext cx="11393522" cy="512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661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/>
          <a:srcRect l="22197" t="17599" r="23985" b="20230"/>
          <a:stretch/>
        </p:blipFill>
        <p:spPr>
          <a:xfrm>
            <a:off x="1750119" y="433137"/>
            <a:ext cx="8891908" cy="577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850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4813" y="701532"/>
            <a:ext cx="112417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i="0" u="none" strike="noStrike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Resultados:</a:t>
            </a:r>
          </a:p>
          <a:p>
            <a:pPr algn="just"/>
            <a:endParaRPr lang="es-CO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es-CO" sz="2400" dirty="0"/>
              <a:t>Se implementó el cuestionario de </a:t>
            </a:r>
            <a:r>
              <a:rPr lang="es-CO" sz="2400" dirty="0" err="1"/>
              <a:t>Honey</a:t>
            </a:r>
            <a:r>
              <a:rPr lang="es-CO" sz="2400" dirty="0"/>
              <a:t> Alonso de estilos de aprendizaje CHAEA</a:t>
            </a:r>
            <a:r>
              <a:rPr lang="es-CO" sz="2400" dirty="0" smtClean="0"/>
              <a:t>, consta de 80 preguntas, siendo un instrumento de diagnóstico de estilo personal del aprendizaje. 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Este recurso arrojó que </a:t>
            </a:r>
            <a:r>
              <a:rPr lang="es-CO" sz="2400" dirty="0"/>
              <a:t>el estilo predominante es el reflexivo, seguido por el teórico, pragmático y </a:t>
            </a:r>
            <a:r>
              <a:rPr lang="es-CO" sz="2400" dirty="0" smtClean="0"/>
              <a:t>activo</a:t>
            </a:r>
          </a:p>
          <a:p>
            <a:pPr algn="just"/>
            <a:endParaRPr lang="es-CO" sz="2400" b="0" dirty="0" smtClean="0">
              <a:effectLst/>
            </a:endParaRPr>
          </a:p>
          <a:p>
            <a:pPr algn="just"/>
            <a:r>
              <a:rPr lang="es-CO" sz="2400" b="0" i="0" u="none" strike="noStrike" dirty="0" smtClean="0">
                <a:solidFill>
                  <a:srgbClr val="000000"/>
                </a:solidFill>
                <a:effectLst/>
              </a:rPr>
              <a:t>El instrumento utilizado (cuestionario CHAEA) se considera de mucha utilidad e importancia en el ámbito de la investigación educativa universitaria para que el profesor identifique los estilos de aprendizaje de mayor predominancia</a:t>
            </a:r>
          </a:p>
          <a:p>
            <a:pPr algn="just"/>
            <a:endParaRPr lang="es-C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1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9235" y="1328155"/>
            <a:ext cx="107621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solidFill>
                  <a:schemeClr val="accent1">
                    <a:lumMod val="75000"/>
                  </a:schemeClr>
                </a:solidFill>
              </a:rPr>
              <a:t>Resultados: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La prueba no paramétrica de </a:t>
            </a:r>
            <a:r>
              <a:rPr lang="es-CO" sz="2400" dirty="0" err="1" smtClean="0"/>
              <a:t>Friedaman</a:t>
            </a:r>
            <a:r>
              <a:rPr lang="es-CO" sz="2400" dirty="0" smtClean="0"/>
              <a:t>,  indica que sí existe diferencia estadística significativa, en las puntuaciones de los cuatro estilos de aprendizaje.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La prueba no paramétrica de </a:t>
            </a:r>
            <a:r>
              <a:rPr lang="es-CO" sz="2400" dirty="0" err="1" smtClean="0"/>
              <a:t>Kruskual</a:t>
            </a:r>
            <a:r>
              <a:rPr lang="es-CO" sz="2400" dirty="0" smtClean="0"/>
              <a:t> indica que también existe diferencia paramétrica para el rendimiento académico de acuerdo a los siete programas de pregrado en los cuales se desarrolló la investigación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xmlns="" val="157619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600" y="380709"/>
            <a:ext cx="10609729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CO" sz="2400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estilos de aprendizaje citados en los resultados: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CO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CO" sz="2400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 Reflexivo: </a:t>
            </a: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observan desde diferentes perspectivas, son prudentes y analizan la situación antes de realizar algún movimiento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CO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CO" sz="2400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 teórico: </a:t>
            </a: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enfocan los problemas de forma vertical, estudiantes que egresan de un sistema escolar e ingresan a un sistema universitarios tienden a ser perfeccionistas, integran los hechos en teorías y les gusta analizar y sintetizar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CO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CO" sz="2400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 Pragmático: </a:t>
            </a: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práctica de ideas, su filosofía es siempre se puede hacer mejor, tienden a ser impacientes frente a las personas que teorizan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CO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 smtClean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Estilo Activo: </a:t>
            </a:r>
            <a:r>
              <a:rPr lang="es-CO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de mente abierta, no son escépticos, se arriesgan a intentarlo, se les facilita el trabajo en grupo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678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485</Words>
  <Application>Microsoft Office PowerPoint</Application>
  <PresentationFormat>Personalizado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Ocaña</dc:creator>
  <cp:lastModifiedBy>Lili Cadena</cp:lastModifiedBy>
  <cp:revision>11</cp:revision>
  <dcterms:created xsi:type="dcterms:W3CDTF">2017-03-08T01:15:23Z</dcterms:created>
  <dcterms:modified xsi:type="dcterms:W3CDTF">2017-03-13T02:32:28Z</dcterms:modified>
</cp:coreProperties>
</file>