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70201-D1C2-48E5-8BEA-26BE14E5B8DE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4A61B-FB98-42A1-92EB-1E8044FC3F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25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A61B-FB98-42A1-92EB-1E8044FC3F5F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749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4D19-4EF6-4D7B-B959-37C8AF5FAF19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ED7-B2E9-46FB-AE85-BD1B6BD222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023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4D19-4EF6-4D7B-B959-37C8AF5FAF19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ED7-B2E9-46FB-AE85-BD1B6BD222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949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4D19-4EF6-4D7B-B959-37C8AF5FAF19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ED7-B2E9-46FB-AE85-BD1B6BD222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814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4D19-4EF6-4D7B-B959-37C8AF5FAF19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ED7-B2E9-46FB-AE85-BD1B6BD222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20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4D19-4EF6-4D7B-B959-37C8AF5FAF19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ED7-B2E9-46FB-AE85-BD1B6BD222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033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4D19-4EF6-4D7B-B959-37C8AF5FAF19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ED7-B2E9-46FB-AE85-BD1B6BD222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455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4D19-4EF6-4D7B-B959-37C8AF5FAF19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ED7-B2E9-46FB-AE85-BD1B6BD222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898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4D19-4EF6-4D7B-B959-37C8AF5FAF19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ED7-B2E9-46FB-AE85-BD1B6BD222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159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4D19-4EF6-4D7B-B959-37C8AF5FAF19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ED7-B2E9-46FB-AE85-BD1B6BD222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103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4D19-4EF6-4D7B-B959-37C8AF5FAF19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ED7-B2E9-46FB-AE85-BD1B6BD222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723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4D19-4EF6-4D7B-B959-37C8AF5FAF19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ED7-B2E9-46FB-AE85-BD1B6BD222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874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E4D19-4EF6-4D7B-B959-37C8AF5FAF19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A4ED7-B2E9-46FB-AE85-BD1B6BD222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68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3848" y="130690"/>
            <a:ext cx="9144000" cy="461738"/>
          </a:xfrm>
        </p:spPr>
        <p:txBody>
          <a:bodyPr>
            <a:normAutofit/>
          </a:bodyPr>
          <a:lstStyle/>
          <a:p>
            <a:r>
              <a:rPr lang="es-CO" sz="2400" b="1" dirty="0" smtClean="0"/>
              <a:t>TRANSPORTE MARITIMO EN COLOMBIA</a:t>
            </a:r>
            <a:endParaRPr lang="es-CO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808" t="8782" r="18803" b="7882"/>
          <a:stretch/>
        </p:blipFill>
        <p:spPr>
          <a:xfrm>
            <a:off x="2408348" y="759855"/>
            <a:ext cx="7662931" cy="566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36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399" t="10195" r="22701" b="17771"/>
          <a:stretch/>
        </p:blipFill>
        <p:spPr>
          <a:xfrm>
            <a:off x="1801503" y="191068"/>
            <a:ext cx="9103057" cy="659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37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609" t="9842" r="22588" b="18143"/>
          <a:stretch/>
        </p:blipFill>
        <p:spPr>
          <a:xfrm>
            <a:off x="1869741" y="109180"/>
            <a:ext cx="9184946" cy="66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22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189" t="12267" r="22588" b="15718"/>
          <a:stretch/>
        </p:blipFill>
        <p:spPr>
          <a:xfrm>
            <a:off x="2169994" y="218365"/>
            <a:ext cx="8871045" cy="63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4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399" t="10028" r="22798" b="18330"/>
          <a:stretch/>
        </p:blipFill>
        <p:spPr>
          <a:xfrm>
            <a:off x="1883390" y="177421"/>
            <a:ext cx="8830103" cy="63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1609" t="10214" r="22903" b="21503"/>
          <a:stretch/>
        </p:blipFill>
        <p:spPr>
          <a:xfrm>
            <a:off x="1815152" y="116381"/>
            <a:ext cx="9280478" cy="642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609" t="22340" r="22798" b="32137"/>
          <a:stretch/>
        </p:blipFill>
        <p:spPr>
          <a:xfrm>
            <a:off x="518614" y="614146"/>
            <a:ext cx="11235354" cy="517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8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3848" y="-1723868"/>
            <a:ext cx="9144000" cy="2387600"/>
          </a:xfrm>
        </p:spPr>
        <p:txBody>
          <a:bodyPr>
            <a:normAutofit/>
          </a:bodyPr>
          <a:lstStyle/>
          <a:p>
            <a:r>
              <a:rPr lang="es-CO" sz="2800" b="1" dirty="0" smtClean="0"/>
              <a:t>ZONAS Y MOVIMEINTOS DE CARGA POR TONELADA</a:t>
            </a:r>
            <a:endParaRPr lang="es-CO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195" t="11046" r="19347" b="13601"/>
          <a:stretch/>
        </p:blipFill>
        <p:spPr>
          <a:xfrm>
            <a:off x="1867435" y="663732"/>
            <a:ext cx="8834908" cy="599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8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668" t="20025" r="21427" b="23284"/>
          <a:stretch/>
        </p:blipFill>
        <p:spPr>
          <a:xfrm>
            <a:off x="314135" y="144684"/>
            <a:ext cx="11482913" cy="632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7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8065" t="13432" r="23616" b="27796"/>
          <a:stretch/>
        </p:blipFill>
        <p:spPr>
          <a:xfrm>
            <a:off x="401054" y="163201"/>
            <a:ext cx="11376966" cy="644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1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038" t="24494" r="22163" b="33890"/>
          <a:stretch/>
        </p:blipFill>
        <p:spPr>
          <a:xfrm>
            <a:off x="421792" y="1214651"/>
            <a:ext cx="11530203" cy="46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8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861" t="8919" r="19114" b="20129"/>
          <a:stretch/>
        </p:blipFill>
        <p:spPr>
          <a:xfrm>
            <a:off x="832514" y="135787"/>
            <a:ext cx="10631606" cy="66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36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518" t="9470" r="19022" b="12173"/>
          <a:stretch/>
        </p:blipFill>
        <p:spPr>
          <a:xfrm>
            <a:off x="1637731" y="142059"/>
            <a:ext cx="9457899" cy="656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3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119" y="-317263"/>
            <a:ext cx="10515600" cy="1325563"/>
          </a:xfrm>
        </p:spPr>
        <p:txBody>
          <a:bodyPr>
            <a:normAutofit/>
          </a:bodyPr>
          <a:lstStyle/>
          <a:p>
            <a:r>
              <a:rPr lang="es-CO" sz="1800" b="1" dirty="0" smtClean="0"/>
              <a:t>PRINCIPALES PRODUCTOS POR PUERTO</a:t>
            </a:r>
            <a:endParaRPr lang="es-CO" sz="1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043" t="10216" r="19127" b="11240"/>
          <a:stretch/>
        </p:blipFill>
        <p:spPr>
          <a:xfrm>
            <a:off x="1937983" y="518615"/>
            <a:ext cx="8720918" cy="612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5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148" t="9282" r="19546" b="14039"/>
          <a:stretch/>
        </p:blipFill>
        <p:spPr>
          <a:xfrm>
            <a:off x="1678675" y="261514"/>
            <a:ext cx="9280477" cy="642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7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</Words>
  <Application>Microsoft Office PowerPoint</Application>
  <PresentationFormat>Panorámica</PresentationFormat>
  <Paragraphs>4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TRANSPORTE MARITIMO EN COLOMBIA</vt:lpstr>
      <vt:lpstr>ZONAS Y MOVIMEINTOS DE CARGA POR TONELADA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PRINCIPALES PRODUCTOS POR PUERTO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TRANSPORTE MARITIMO EN COLOMBIA</dc:title>
  <dc:creator>CRISTIAN SANCHEZ</dc:creator>
  <cp:lastModifiedBy>CRISTIAN SANCHEZ</cp:lastModifiedBy>
  <cp:revision>5</cp:revision>
  <dcterms:created xsi:type="dcterms:W3CDTF">2017-03-16T00:32:13Z</dcterms:created>
  <dcterms:modified xsi:type="dcterms:W3CDTF">2017-03-16T01:10:28Z</dcterms:modified>
</cp:coreProperties>
</file>