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85EA-FF7D-4C61-901B-3B1DA290F189}" type="datetimeFigureOut">
              <a:rPr lang="es-ES" smtClean="0"/>
              <a:t>18/07/2016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EC4E-17DD-4714-B7E7-81CC4CB221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9987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85EA-FF7D-4C61-901B-3B1DA290F189}" type="datetimeFigureOut">
              <a:rPr lang="es-ES" smtClean="0"/>
              <a:t>18/07/2016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EC4E-17DD-4714-B7E7-81CC4CB221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9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85EA-FF7D-4C61-901B-3B1DA290F189}" type="datetimeFigureOut">
              <a:rPr lang="es-ES" smtClean="0"/>
              <a:t>18/07/2016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EC4E-17DD-4714-B7E7-81CC4CB221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491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85EA-FF7D-4C61-901B-3B1DA290F189}" type="datetimeFigureOut">
              <a:rPr lang="es-ES" smtClean="0"/>
              <a:t>18/07/2016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EC4E-17DD-4714-B7E7-81CC4CB221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263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85EA-FF7D-4C61-901B-3B1DA290F189}" type="datetimeFigureOut">
              <a:rPr lang="es-ES" smtClean="0"/>
              <a:t>18/07/2016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EC4E-17DD-4714-B7E7-81CC4CB221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20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85EA-FF7D-4C61-901B-3B1DA290F189}" type="datetimeFigureOut">
              <a:rPr lang="es-ES" smtClean="0"/>
              <a:t>18/07/2016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EC4E-17DD-4714-B7E7-81CC4CB221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284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85EA-FF7D-4C61-901B-3B1DA290F189}" type="datetimeFigureOut">
              <a:rPr lang="es-ES" smtClean="0"/>
              <a:t>18/07/2016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EC4E-17DD-4714-B7E7-81CC4CB221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468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85EA-FF7D-4C61-901B-3B1DA290F189}" type="datetimeFigureOut">
              <a:rPr lang="es-ES" smtClean="0"/>
              <a:t>18/07/2016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EC4E-17DD-4714-B7E7-81CC4CB221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443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85EA-FF7D-4C61-901B-3B1DA290F189}" type="datetimeFigureOut">
              <a:rPr lang="es-ES" smtClean="0"/>
              <a:t>18/07/2016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EC4E-17DD-4714-B7E7-81CC4CB221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6568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85EA-FF7D-4C61-901B-3B1DA290F189}" type="datetimeFigureOut">
              <a:rPr lang="es-ES" smtClean="0"/>
              <a:t>18/07/2016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EC4E-17DD-4714-B7E7-81CC4CB221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820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85EA-FF7D-4C61-901B-3B1DA290F189}" type="datetimeFigureOut">
              <a:rPr lang="es-ES" smtClean="0"/>
              <a:t>18/07/2016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EC4E-17DD-4714-B7E7-81CC4CB221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04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185EA-FF7D-4C61-901B-3B1DA290F189}" type="datetimeFigureOut">
              <a:rPr lang="es-ES" smtClean="0"/>
              <a:t>18/07/2016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BEC4E-17DD-4714-B7E7-81CC4CB221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992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SEGUNDA PRESENTACION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CARMEN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663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INSERTAR IMAGENES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96850"/>
            <a:ext cx="4512501" cy="3384376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67" y="1484783"/>
            <a:ext cx="3072341" cy="230425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69" y="4077072"/>
            <a:ext cx="3072341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3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INSERTAR AUTOFORMAS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Elipse"/>
          <p:cNvSpPr/>
          <p:nvPr/>
        </p:nvSpPr>
        <p:spPr>
          <a:xfrm>
            <a:off x="971600" y="2420888"/>
            <a:ext cx="2232248" cy="18722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Trapecio"/>
          <p:cNvSpPr/>
          <p:nvPr/>
        </p:nvSpPr>
        <p:spPr>
          <a:xfrm>
            <a:off x="5724128" y="2060848"/>
            <a:ext cx="1152128" cy="936104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a la derecha con muesca"/>
          <p:cNvSpPr/>
          <p:nvPr/>
        </p:nvSpPr>
        <p:spPr>
          <a:xfrm>
            <a:off x="1835696" y="4509120"/>
            <a:ext cx="2736304" cy="1298836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ara sonriente"/>
          <p:cNvSpPr/>
          <p:nvPr/>
        </p:nvSpPr>
        <p:spPr>
          <a:xfrm>
            <a:off x="5760132" y="3573016"/>
            <a:ext cx="2232248" cy="216024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23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INSERTAR SMART ART</a:t>
            </a:r>
            <a:endParaRPr lang="es-ES" dirty="0"/>
          </a:p>
        </p:txBody>
      </p:sp>
      <p:sp>
        <p:nvSpPr>
          <p:cNvPr id="6" name="5 Forma libre"/>
          <p:cNvSpPr/>
          <p:nvPr/>
        </p:nvSpPr>
        <p:spPr>
          <a:xfrm>
            <a:off x="3888878" y="1600343"/>
            <a:ext cx="1366242" cy="1366242"/>
          </a:xfrm>
          <a:custGeom>
            <a:avLst/>
            <a:gdLst>
              <a:gd name="connsiteX0" fmla="*/ 0 w 1366242"/>
              <a:gd name="connsiteY0" fmla="*/ 683121 h 1366242"/>
              <a:gd name="connsiteX1" fmla="*/ 683121 w 1366242"/>
              <a:gd name="connsiteY1" fmla="*/ 0 h 1366242"/>
              <a:gd name="connsiteX2" fmla="*/ 1366242 w 1366242"/>
              <a:gd name="connsiteY2" fmla="*/ 683121 h 1366242"/>
              <a:gd name="connsiteX3" fmla="*/ 683121 w 1366242"/>
              <a:gd name="connsiteY3" fmla="*/ 1366242 h 1366242"/>
              <a:gd name="connsiteX4" fmla="*/ 0 w 1366242"/>
              <a:gd name="connsiteY4" fmla="*/ 683121 h 136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6242" h="1366242">
                <a:moveTo>
                  <a:pt x="0" y="683121"/>
                </a:moveTo>
                <a:cubicBezTo>
                  <a:pt x="0" y="305844"/>
                  <a:pt x="305844" y="0"/>
                  <a:pt x="683121" y="0"/>
                </a:cubicBezTo>
                <a:cubicBezTo>
                  <a:pt x="1060398" y="0"/>
                  <a:pt x="1366242" y="305844"/>
                  <a:pt x="1366242" y="683121"/>
                </a:cubicBezTo>
                <a:cubicBezTo>
                  <a:pt x="1366242" y="1060398"/>
                  <a:pt x="1060398" y="1366242"/>
                  <a:pt x="683121" y="1366242"/>
                </a:cubicBezTo>
                <a:cubicBezTo>
                  <a:pt x="305844" y="1366242"/>
                  <a:pt x="0" y="1060398"/>
                  <a:pt x="0" y="683121"/>
                </a:cubicBez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832" tIns="231832" rIns="231832" bIns="231832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500" kern="1200"/>
          </a:p>
        </p:txBody>
      </p:sp>
      <p:sp>
        <p:nvSpPr>
          <p:cNvPr id="7" name="6 Forma libre"/>
          <p:cNvSpPr/>
          <p:nvPr/>
        </p:nvSpPr>
        <p:spPr>
          <a:xfrm rot="2160000">
            <a:off x="5212147" y="2650253"/>
            <a:ext cx="364047" cy="461106"/>
          </a:xfrm>
          <a:custGeom>
            <a:avLst/>
            <a:gdLst>
              <a:gd name="connsiteX0" fmla="*/ 0 w 364047"/>
              <a:gd name="connsiteY0" fmla="*/ 92221 h 461106"/>
              <a:gd name="connsiteX1" fmla="*/ 182024 w 364047"/>
              <a:gd name="connsiteY1" fmla="*/ 92221 h 461106"/>
              <a:gd name="connsiteX2" fmla="*/ 182024 w 364047"/>
              <a:gd name="connsiteY2" fmla="*/ 0 h 461106"/>
              <a:gd name="connsiteX3" fmla="*/ 364047 w 364047"/>
              <a:gd name="connsiteY3" fmla="*/ 230553 h 461106"/>
              <a:gd name="connsiteX4" fmla="*/ 182024 w 364047"/>
              <a:gd name="connsiteY4" fmla="*/ 461106 h 461106"/>
              <a:gd name="connsiteX5" fmla="*/ 182024 w 364047"/>
              <a:gd name="connsiteY5" fmla="*/ 368885 h 461106"/>
              <a:gd name="connsiteX6" fmla="*/ 0 w 364047"/>
              <a:gd name="connsiteY6" fmla="*/ 368885 h 461106"/>
              <a:gd name="connsiteX7" fmla="*/ 0 w 364047"/>
              <a:gd name="connsiteY7" fmla="*/ 92221 h 46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047" h="461106">
                <a:moveTo>
                  <a:pt x="0" y="92221"/>
                </a:moveTo>
                <a:lnTo>
                  <a:pt x="182024" y="92221"/>
                </a:lnTo>
                <a:lnTo>
                  <a:pt x="182024" y="0"/>
                </a:lnTo>
                <a:lnTo>
                  <a:pt x="364047" y="230553"/>
                </a:lnTo>
                <a:lnTo>
                  <a:pt x="182024" y="461106"/>
                </a:lnTo>
                <a:lnTo>
                  <a:pt x="182024" y="368885"/>
                </a:lnTo>
                <a:lnTo>
                  <a:pt x="0" y="368885"/>
                </a:lnTo>
                <a:lnTo>
                  <a:pt x="0" y="9222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2220" rIns="109213" bIns="92221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900" kern="1200"/>
          </a:p>
        </p:txBody>
      </p:sp>
      <p:sp>
        <p:nvSpPr>
          <p:cNvPr id="8" name="7 Forma libre"/>
          <p:cNvSpPr/>
          <p:nvPr/>
        </p:nvSpPr>
        <p:spPr>
          <a:xfrm>
            <a:off x="5549891" y="2807139"/>
            <a:ext cx="1366242" cy="1366242"/>
          </a:xfrm>
          <a:custGeom>
            <a:avLst/>
            <a:gdLst>
              <a:gd name="connsiteX0" fmla="*/ 0 w 1366242"/>
              <a:gd name="connsiteY0" fmla="*/ 683121 h 1366242"/>
              <a:gd name="connsiteX1" fmla="*/ 683121 w 1366242"/>
              <a:gd name="connsiteY1" fmla="*/ 0 h 1366242"/>
              <a:gd name="connsiteX2" fmla="*/ 1366242 w 1366242"/>
              <a:gd name="connsiteY2" fmla="*/ 683121 h 1366242"/>
              <a:gd name="connsiteX3" fmla="*/ 683121 w 1366242"/>
              <a:gd name="connsiteY3" fmla="*/ 1366242 h 1366242"/>
              <a:gd name="connsiteX4" fmla="*/ 0 w 1366242"/>
              <a:gd name="connsiteY4" fmla="*/ 683121 h 136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6242" h="1366242">
                <a:moveTo>
                  <a:pt x="0" y="683121"/>
                </a:moveTo>
                <a:cubicBezTo>
                  <a:pt x="0" y="305844"/>
                  <a:pt x="305844" y="0"/>
                  <a:pt x="683121" y="0"/>
                </a:cubicBezTo>
                <a:cubicBezTo>
                  <a:pt x="1060398" y="0"/>
                  <a:pt x="1366242" y="305844"/>
                  <a:pt x="1366242" y="683121"/>
                </a:cubicBezTo>
                <a:cubicBezTo>
                  <a:pt x="1366242" y="1060398"/>
                  <a:pt x="1060398" y="1366242"/>
                  <a:pt x="683121" y="1366242"/>
                </a:cubicBezTo>
                <a:cubicBezTo>
                  <a:pt x="305844" y="1366242"/>
                  <a:pt x="0" y="1060398"/>
                  <a:pt x="0" y="68312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832" tIns="231832" rIns="231832" bIns="231832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500" kern="1200"/>
          </a:p>
        </p:txBody>
      </p:sp>
      <p:sp>
        <p:nvSpPr>
          <p:cNvPr id="9" name="8 Forma libre"/>
          <p:cNvSpPr/>
          <p:nvPr/>
        </p:nvSpPr>
        <p:spPr>
          <a:xfrm rot="17280000">
            <a:off x="5736947" y="4226226"/>
            <a:ext cx="364047" cy="461107"/>
          </a:xfrm>
          <a:custGeom>
            <a:avLst/>
            <a:gdLst>
              <a:gd name="connsiteX0" fmla="*/ 0 w 364047"/>
              <a:gd name="connsiteY0" fmla="*/ 92221 h 461106"/>
              <a:gd name="connsiteX1" fmla="*/ 182024 w 364047"/>
              <a:gd name="connsiteY1" fmla="*/ 92221 h 461106"/>
              <a:gd name="connsiteX2" fmla="*/ 182024 w 364047"/>
              <a:gd name="connsiteY2" fmla="*/ 0 h 461106"/>
              <a:gd name="connsiteX3" fmla="*/ 364047 w 364047"/>
              <a:gd name="connsiteY3" fmla="*/ 230553 h 461106"/>
              <a:gd name="connsiteX4" fmla="*/ 182024 w 364047"/>
              <a:gd name="connsiteY4" fmla="*/ 461106 h 461106"/>
              <a:gd name="connsiteX5" fmla="*/ 182024 w 364047"/>
              <a:gd name="connsiteY5" fmla="*/ 368885 h 461106"/>
              <a:gd name="connsiteX6" fmla="*/ 0 w 364047"/>
              <a:gd name="connsiteY6" fmla="*/ 368885 h 461106"/>
              <a:gd name="connsiteX7" fmla="*/ 0 w 364047"/>
              <a:gd name="connsiteY7" fmla="*/ 92221 h 46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047" h="461106">
                <a:moveTo>
                  <a:pt x="364047" y="368885"/>
                </a:moveTo>
                <a:lnTo>
                  <a:pt x="182023" y="368885"/>
                </a:lnTo>
                <a:lnTo>
                  <a:pt x="182023" y="461106"/>
                </a:lnTo>
                <a:lnTo>
                  <a:pt x="0" y="230553"/>
                </a:lnTo>
                <a:lnTo>
                  <a:pt x="182023" y="0"/>
                </a:lnTo>
                <a:lnTo>
                  <a:pt x="182023" y="92221"/>
                </a:lnTo>
                <a:lnTo>
                  <a:pt x="364047" y="92221"/>
                </a:lnTo>
                <a:lnTo>
                  <a:pt x="364047" y="36888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212" tIns="92221" rIns="1" bIns="92221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900" kern="1200"/>
          </a:p>
        </p:txBody>
      </p:sp>
      <p:sp>
        <p:nvSpPr>
          <p:cNvPr id="10" name="9 Forma libre"/>
          <p:cNvSpPr/>
          <p:nvPr/>
        </p:nvSpPr>
        <p:spPr>
          <a:xfrm>
            <a:off x="4915441" y="4759777"/>
            <a:ext cx="1366242" cy="1366242"/>
          </a:xfrm>
          <a:custGeom>
            <a:avLst/>
            <a:gdLst>
              <a:gd name="connsiteX0" fmla="*/ 0 w 1366242"/>
              <a:gd name="connsiteY0" fmla="*/ 683121 h 1366242"/>
              <a:gd name="connsiteX1" fmla="*/ 683121 w 1366242"/>
              <a:gd name="connsiteY1" fmla="*/ 0 h 1366242"/>
              <a:gd name="connsiteX2" fmla="*/ 1366242 w 1366242"/>
              <a:gd name="connsiteY2" fmla="*/ 683121 h 1366242"/>
              <a:gd name="connsiteX3" fmla="*/ 683121 w 1366242"/>
              <a:gd name="connsiteY3" fmla="*/ 1366242 h 1366242"/>
              <a:gd name="connsiteX4" fmla="*/ 0 w 1366242"/>
              <a:gd name="connsiteY4" fmla="*/ 683121 h 136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6242" h="1366242">
                <a:moveTo>
                  <a:pt x="0" y="683121"/>
                </a:moveTo>
                <a:cubicBezTo>
                  <a:pt x="0" y="305844"/>
                  <a:pt x="305844" y="0"/>
                  <a:pt x="683121" y="0"/>
                </a:cubicBezTo>
                <a:cubicBezTo>
                  <a:pt x="1060398" y="0"/>
                  <a:pt x="1366242" y="305844"/>
                  <a:pt x="1366242" y="683121"/>
                </a:cubicBezTo>
                <a:cubicBezTo>
                  <a:pt x="1366242" y="1060398"/>
                  <a:pt x="1060398" y="1366242"/>
                  <a:pt x="683121" y="1366242"/>
                </a:cubicBezTo>
                <a:cubicBezTo>
                  <a:pt x="305844" y="1366242"/>
                  <a:pt x="0" y="1060398"/>
                  <a:pt x="0" y="683121"/>
                </a:cubicBez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832" tIns="231832" rIns="231832" bIns="231832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500" kern="1200"/>
          </a:p>
        </p:txBody>
      </p:sp>
      <p:sp>
        <p:nvSpPr>
          <p:cNvPr id="11" name="10 Forma libre"/>
          <p:cNvSpPr/>
          <p:nvPr/>
        </p:nvSpPr>
        <p:spPr>
          <a:xfrm>
            <a:off x="4400279" y="5212344"/>
            <a:ext cx="364047" cy="461107"/>
          </a:xfrm>
          <a:custGeom>
            <a:avLst/>
            <a:gdLst>
              <a:gd name="connsiteX0" fmla="*/ 0 w 364047"/>
              <a:gd name="connsiteY0" fmla="*/ 92221 h 461106"/>
              <a:gd name="connsiteX1" fmla="*/ 182024 w 364047"/>
              <a:gd name="connsiteY1" fmla="*/ 92221 h 461106"/>
              <a:gd name="connsiteX2" fmla="*/ 182024 w 364047"/>
              <a:gd name="connsiteY2" fmla="*/ 0 h 461106"/>
              <a:gd name="connsiteX3" fmla="*/ 364047 w 364047"/>
              <a:gd name="connsiteY3" fmla="*/ 230553 h 461106"/>
              <a:gd name="connsiteX4" fmla="*/ 182024 w 364047"/>
              <a:gd name="connsiteY4" fmla="*/ 461106 h 461106"/>
              <a:gd name="connsiteX5" fmla="*/ 182024 w 364047"/>
              <a:gd name="connsiteY5" fmla="*/ 368885 h 461106"/>
              <a:gd name="connsiteX6" fmla="*/ 0 w 364047"/>
              <a:gd name="connsiteY6" fmla="*/ 368885 h 461106"/>
              <a:gd name="connsiteX7" fmla="*/ 0 w 364047"/>
              <a:gd name="connsiteY7" fmla="*/ 92221 h 46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047" h="461106">
                <a:moveTo>
                  <a:pt x="364047" y="368885"/>
                </a:moveTo>
                <a:lnTo>
                  <a:pt x="182023" y="368885"/>
                </a:lnTo>
                <a:lnTo>
                  <a:pt x="182023" y="461106"/>
                </a:lnTo>
                <a:lnTo>
                  <a:pt x="0" y="230553"/>
                </a:lnTo>
                <a:lnTo>
                  <a:pt x="182023" y="0"/>
                </a:lnTo>
                <a:lnTo>
                  <a:pt x="182023" y="92221"/>
                </a:lnTo>
                <a:lnTo>
                  <a:pt x="364047" y="92221"/>
                </a:lnTo>
                <a:lnTo>
                  <a:pt x="364047" y="36888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214" tIns="92222" rIns="0" bIns="92221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900" kern="1200"/>
          </a:p>
        </p:txBody>
      </p:sp>
      <p:sp>
        <p:nvSpPr>
          <p:cNvPr id="12" name="11 Forma libre"/>
          <p:cNvSpPr/>
          <p:nvPr/>
        </p:nvSpPr>
        <p:spPr>
          <a:xfrm>
            <a:off x="2862316" y="4759777"/>
            <a:ext cx="1366242" cy="1366242"/>
          </a:xfrm>
          <a:custGeom>
            <a:avLst/>
            <a:gdLst>
              <a:gd name="connsiteX0" fmla="*/ 0 w 1366242"/>
              <a:gd name="connsiteY0" fmla="*/ 683121 h 1366242"/>
              <a:gd name="connsiteX1" fmla="*/ 683121 w 1366242"/>
              <a:gd name="connsiteY1" fmla="*/ 0 h 1366242"/>
              <a:gd name="connsiteX2" fmla="*/ 1366242 w 1366242"/>
              <a:gd name="connsiteY2" fmla="*/ 683121 h 1366242"/>
              <a:gd name="connsiteX3" fmla="*/ 683121 w 1366242"/>
              <a:gd name="connsiteY3" fmla="*/ 1366242 h 1366242"/>
              <a:gd name="connsiteX4" fmla="*/ 0 w 1366242"/>
              <a:gd name="connsiteY4" fmla="*/ 683121 h 136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6242" h="1366242">
                <a:moveTo>
                  <a:pt x="0" y="683121"/>
                </a:moveTo>
                <a:cubicBezTo>
                  <a:pt x="0" y="305844"/>
                  <a:pt x="305844" y="0"/>
                  <a:pt x="683121" y="0"/>
                </a:cubicBezTo>
                <a:cubicBezTo>
                  <a:pt x="1060398" y="0"/>
                  <a:pt x="1366242" y="305844"/>
                  <a:pt x="1366242" y="683121"/>
                </a:cubicBezTo>
                <a:cubicBezTo>
                  <a:pt x="1366242" y="1060398"/>
                  <a:pt x="1060398" y="1366242"/>
                  <a:pt x="683121" y="1366242"/>
                </a:cubicBezTo>
                <a:cubicBezTo>
                  <a:pt x="305844" y="1366242"/>
                  <a:pt x="0" y="1060398"/>
                  <a:pt x="0" y="68312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832" tIns="231832" rIns="231832" bIns="231832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500" kern="1200"/>
          </a:p>
        </p:txBody>
      </p:sp>
      <p:sp>
        <p:nvSpPr>
          <p:cNvPr id="13" name="12 Forma libre"/>
          <p:cNvSpPr/>
          <p:nvPr/>
        </p:nvSpPr>
        <p:spPr>
          <a:xfrm rot="4320000">
            <a:off x="3049372" y="4245824"/>
            <a:ext cx="364048" cy="461107"/>
          </a:xfrm>
          <a:custGeom>
            <a:avLst/>
            <a:gdLst>
              <a:gd name="connsiteX0" fmla="*/ 0 w 364047"/>
              <a:gd name="connsiteY0" fmla="*/ 92221 h 461106"/>
              <a:gd name="connsiteX1" fmla="*/ 182024 w 364047"/>
              <a:gd name="connsiteY1" fmla="*/ 92221 h 461106"/>
              <a:gd name="connsiteX2" fmla="*/ 182024 w 364047"/>
              <a:gd name="connsiteY2" fmla="*/ 0 h 461106"/>
              <a:gd name="connsiteX3" fmla="*/ 364047 w 364047"/>
              <a:gd name="connsiteY3" fmla="*/ 230553 h 461106"/>
              <a:gd name="connsiteX4" fmla="*/ 182024 w 364047"/>
              <a:gd name="connsiteY4" fmla="*/ 461106 h 461106"/>
              <a:gd name="connsiteX5" fmla="*/ 182024 w 364047"/>
              <a:gd name="connsiteY5" fmla="*/ 368885 h 461106"/>
              <a:gd name="connsiteX6" fmla="*/ 0 w 364047"/>
              <a:gd name="connsiteY6" fmla="*/ 368885 h 461106"/>
              <a:gd name="connsiteX7" fmla="*/ 0 w 364047"/>
              <a:gd name="connsiteY7" fmla="*/ 92221 h 46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047" h="461106">
                <a:moveTo>
                  <a:pt x="364047" y="368885"/>
                </a:moveTo>
                <a:lnTo>
                  <a:pt x="182023" y="368885"/>
                </a:lnTo>
                <a:lnTo>
                  <a:pt x="182023" y="461106"/>
                </a:lnTo>
                <a:lnTo>
                  <a:pt x="0" y="230553"/>
                </a:lnTo>
                <a:lnTo>
                  <a:pt x="182023" y="0"/>
                </a:lnTo>
                <a:lnTo>
                  <a:pt x="182023" y="92221"/>
                </a:lnTo>
                <a:lnTo>
                  <a:pt x="364047" y="92221"/>
                </a:lnTo>
                <a:lnTo>
                  <a:pt x="364047" y="36888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214" tIns="92222" rIns="0" bIns="9222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900" kern="1200"/>
          </a:p>
        </p:txBody>
      </p:sp>
      <p:sp>
        <p:nvSpPr>
          <p:cNvPr id="14" name="13 Forma libre"/>
          <p:cNvSpPr/>
          <p:nvPr/>
        </p:nvSpPr>
        <p:spPr>
          <a:xfrm>
            <a:off x="2227865" y="2807139"/>
            <a:ext cx="1366242" cy="1366242"/>
          </a:xfrm>
          <a:custGeom>
            <a:avLst/>
            <a:gdLst>
              <a:gd name="connsiteX0" fmla="*/ 0 w 1366242"/>
              <a:gd name="connsiteY0" fmla="*/ 683121 h 1366242"/>
              <a:gd name="connsiteX1" fmla="*/ 683121 w 1366242"/>
              <a:gd name="connsiteY1" fmla="*/ 0 h 1366242"/>
              <a:gd name="connsiteX2" fmla="*/ 1366242 w 1366242"/>
              <a:gd name="connsiteY2" fmla="*/ 683121 h 1366242"/>
              <a:gd name="connsiteX3" fmla="*/ 683121 w 1366242"/>
              <a:gd name="connsiteY3" fmla="*/ 1366242 h 1366242"/>
              <a:gd name="connsiteX4" fmla="*/ 0 w 1366242"/>
              <a:gd name="connsiteY4" fmla="*/ 683121 h 136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6242" h="1366242">
                <a:moveTo>
                  <a:pt x="0" y="683121"/>
                </a:moveTo>
                <a:cubicBezTo>
                  <a:pt x="0" y="305844"/>
                  <a:pt x="305844" y="0"/>
                  <a:pt x="683121" y="0"/>
                </a:cubicBezTo>
                <a:cubicBezTo>
                  <a:pt x="1060398" y="0"/>
                  <a:pt x="1366242" y="305844"/>
                  <a:pt x="1366242" y="683121"/>
                </a:cubicBezTo>
                <a:cubicBezTo>
                  <a:pt x="1366242" y="1060398"/>
                  <a:pt x="1060398" y="1366242"/>
                  <a:pt x="683121" y="1366242"/>
                </a:cubicBezTo>
                <a:cubicBezTo>
                  <a:pt x="305844" y="1366242"/>
                  <a:pt x="0" y="1060398"/>
                  <a:pt x="0" y="68312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832" tIns="231832" rIns="231832" bIns="231832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500" kern="1200"/>
          </a:p>
        </p:txBody>
      </p:sp>
      <p:sp>
        <p:nvSpPr>
          <p:cNvPr id="15" name="14 Forma libre"/>
          <p:cNvSpPr/>
          <p:nvPr/>
        </p:nvSpPr>
        <p:spPr>
          <a:xfrm rot="19440000">
            <a:off x="3551134" y="2662365"/>
            <a:ext cx="364047" cy="461106"/>
          </a:xfrm>
          <a:custGeom>
            <a:avLst/>
            <a:gdLst>
              <a:gd name="connsiteX0" fmla="*/ 0 w 364047"/>
              <a:gd name="connsiteY0" fmla="*/ 92221 h 461106"/>
              <a:gd name="connsiteX1" fmla="*/ 182024 w 364047"/>
              <a:gd name="connsiteY1" fmla="*/ 92221 h 461106"/>
              <a:gd name="connsiteX2" fmla="*/ 182024 w 364047"/>
              <a:gd name="connsiteY2" fmla="*/ 0 h 461106"/>
              <a:gd name="connsiteX3" fmla="*/ 364047 w 364047"/>
              <a:gd name="connsiteY3" fmla="*/ 230553 h 461106"/>
              <a:gd name="connsiteX4" fmla="*/ 182024 w 364047"/>
              <a:gd name="connsiteY4" fmla="*/ 461106 h 461106"/>
              <a:gd name="connsiteX5" fmla="*/ 182024 w 364047"/>
              <a:gd name="connsiteY5" fmla="*/ 368885 h 461106"/>
              <a:gd name="connsiteX6" fmla="*/ 0 w 364047"/>
              <a:gd name="connsiteY6" fmla="*/ 368885 h 461106"/>
              <a:gd name="connsiteX7" fmla="*/ 0 w 364047"/>
              <a:gd name="connsiteY7" fmla="*/ 92221 h 46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047" h="461106">
                <a:moveTo>
                  <a:pt x="0" y="92221"/>
                </a:moveTo>
                <a:lnTo>
                  <a:pt x="182024" y="92221"/>
                </a:lnTo>
                <a:lnTo>
                  <a:pt x="182024" y="0"/>
                </a:lnTo>
                <a:lnTo>
                  <a:pt x="364047" y="230553"/>
                </a:lnTo>
                <a:lnTo>
                  <a:pt x="182024" y="461106"/>
                </a:lnTo>
                <a:lnTo>
                  <a:pt x="182024" y="368885"/>
                </a:lnTo>
                <a:lnTo>
                  <a:pt x="0" y="368885"/>
                </a:lnTo>
                <a:lnTo>
                  <a:pt x="0" y="9222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2221" rIns="109213" bIns="9222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900" kern="1200"/>
          </a:p>
        </p:txBody>
      </p:sp>
    </p:spTree>
    <p:extLst>
      <p:ext uri="{BB962C8B-B14F-4D97-AF65-F5344CB8AC3E}">
        <p14:creationId xmlns:p14="http://schemas.microsoft.com/office/powerpoint/2010/main" val="139419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INSERTAR WORD ART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1735554" y="2967335"/>
            <a:ext cx="59327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MIS ANIMACIONES</a:t>
            </a:r>
            <a:endParaRPr lang="es-E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428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INSERTAR AUDIO</a:t>
            </a:r>
            <a:endParaRPr lang="es-ES" dirty="0"/>
          </a:p>
        </p:txBody>
      </p:sp>
      <p:pic>
        <p:nvPicPr>
          <p:cNvPr id="4" name="Maid with the Flaxen Hair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83968" y="2492896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88658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4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S" dirty="0" smtClean="0"/>
              <a:t>GRACIAS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06598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18</Words>
  <Application>Microsoft Office PowerPoint</Application>
  <PresentationFormat>Presentación en pantalla (4:3)</PresentationFormat>
  <Paragraphs>9</Paragraphs>
  <Slides>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SEGUNDA PRESENTACION</vt:lpstr>
      <vt:lpstr>INSERTAR IMAGENES</vt:lpstr>
      <vt:lpstr>INSERTAR AUTOFORMAS</vt:lpstr>
      <vt:lpstr>INSERTAR SMART ART</vt:lpstr>
      <vt:lpstr>INSERTAR WORD ART</vt:lpstr>
      <vt:lpstr>INSERTAR AUDIO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SEGUNDA PRESENTACION</dc:title>
  <dc:creator>Equipo</dc:creator>
  <cp:lastModifiedBy>Equipo</cp:lastModifiedBy>
  <cp:revision>2</cp:revision>
  <dcterms:created xsi:type="dcterms:W3CDTF">2016-07-18T19:50:34Z</dcterms:created>
  <dcterms:modified xsi:type="dcterms:W3CDTF">2016-07-18T20:12:39Z</dcterms:modified>
</cp:coreProperties>
</file>