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5.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6.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 id="2147483686" r:id="rId3"/>
    <p:sldMasterId id="2147483698" r:id="rId4"/>
    <p:sldMasterId id="2147483710" r:id="rId5"/>
  </p:sldMasterIdLst>
  <p:notesMasterIdLst>
    <p:notesMasterId r:id="rId67"/>
  </p:notesMasterIdLst>
  <p:sldIdLst>
    <p:sldId id="336" r:id="rId6"/>
    <p:sldId id="338" r:id="rId7"/>
    <p:sldId id="257" r:id="rId8"/>
    <p:sldId id="314" r:id="rId9"/>
    <p:sldId id="315" r:id="rId10"/>
    <p:sldId id="316" r:id="rId11"/>
    <p:sldId id="268" r:id="rId12"/>
    <p:sldId id="267" r:id="rId13"/>
    <p:sldId id="266" r:id="rId14"/>
    <p:sldId id="270" r:id="rId15"/>
    <p:sldId id="296" r:id="rId16"/>
    <p:sldId id="273" r:id="rId17"/>
    <p:sldId id="261" r:id="rId18"/>
    <p:sldId id="274" r:id="rId19"/>
    <p:sldId id="271" r:id="rId20"/>
    <p:sldId id="275" r:id="rId21"/>
    <p:sldId id="262" r:id="rId22"/>
    <p:sldId id="263" r:id="rId23"/>
    <p:sldId id="276" r:id="rId24"/>
    <p:sldId id="277" r:id="rId25"/>
    <p:sldId id="278" r:id="rId26"/>
    <p:sldId id="279" r:id="rId27"/>
    <p:sldId id="280" r:id="rId28"/>
    <p:sldId id="281" r:id="rId29"/>
    <p:sldId id="310" r:id="rId30"/>
    <p:sldId id="311" r:id="rId31"/>
    <p:sldId id="312" r:id="rId32"/>
    <p:sldId id="313" r:id="rId33"/>
    <p:sldId id="282" r:id="rId34"/>
    <p:sldId id="337" r:id="rId35"/>
    <p:sldId id="294" r:id="rId36"/>
    <p:sldId id="295" r:id="rId37"/>
    <p:sldId id="317" r:id="rId38"/>
    <p:sldId id="318" r:id="rId39"/>
    <p:sldId id="319" r:id="rId40"/>
    <p:sldId id="320" r:id="rId41"/>
    <p:sldId id="321" r:id="rId42"/>
    <p:sldId id="322" r:id="rId43"/>
    <p:sldId id="323" r:id="rId44"/>
    <p:sldId id="324" r:id="rId45"/>
    <p:sldId id="325" r:id="rId46"/>
    <p:sldId id="326" r:id="rId47"/>
    <p:sldId id="259" r:id="rId48"/>
    <p:sldId id="260" r:id="rId49"/>
    <p:sldId id="283" r:id="rId50"/>
    <p:sldId id="284" r:id="rId51"/>
    <p:sldId id="291" r:id="rId52"/>
    <p:sldId id="327" r:id="rId53"/>
    <p:sldId id="285" r:id="rId54"/>
    <p:sldId id="288" r:id="rId55"/>
    <p:sldId id="289" r:id="rId56"/>
    <p:sldId id="328" r:id="rId57"/>
    <p:sldId id="329" r:id="rId58"/>
    <p:sldId id="330" r:id="rId59"/>
    <p:sldId id="331" r:id="rId60"/>
    <p:sldId id="332" r:id="rId61"/>
    <p:sldId id="333" r:id="rId62"/>
    <p:sldId id="287" r:id="rId63"/>
    <p:sldId id="290" r:id="rId64"/>
    <p:sldId id="292" r:id="rId65"/>
    <p:sldId id="300" r:id="rId66"/>
  </p:sldIdLst>
  <p:sldSz cx="9144000" cy="6858000" type="screen4x3"/>
  <p:notesSz cx="6858000" cy="9144000"/>
  <p:custDataLst>
    <p:tags r:id="rId68"/>
  </p:custDataLst>
  <p:defaultTextStyle>
    <a:defPPr>
      <a:defRPr lang="es-ES"/>
    </a:defPPr>
    <a:lvl1pPr marL="0" algn="l" defTabSz="914337" rtl="0" eaLnBrk="1" latinLnBrk="0" hangingPunct="1">
      <a:defRPr sz="1800" kern="1200">
        <a:solidFill>
          <a:schemeClr val="tx1"/>
        </a:solidFill>
        <a:latin typeface="+mn-lt"/>
        <a:ea typeface="+mn-ea"/>
        <a:cs typeface="+mn-cs"/>
      </a:defRPr>
    </a:lvl1pPr>
    <a:lvl2pPr marL="457169" algn="l" defTabSz="914337" rtl="0" eaLnBrk="1" latinLnBrk="0" hangingPunct="1">
      <a:defRPr sz="1800" kern="1200">
        <a:solidFill>
          <a:schemeClr val="tx1"/>
        </a:solidFill>
        <a:latin typeface="+mn-lt"/>
        <a:ea typeface="+mn-ea"/>
        <a:cs typeface="+mn-cs"/>
      </a:defRPr>
    </a:lvl2pPr>
    <a:lvl3pPr marL="914337" algn="l" defTabSz="914337" rtl="0" eaLnBrk="1" latinLnBrk="0" hangingPunct="1">
      <a:defRPr sz="1800" kern="1200">
        <a:solidFill>
          <a:schemeClr val="tx1"/>
        </a:solidFill>
        <a:latin typeface="+mn-lt"/>
        <a:ea typeface="+mn-ea"/>
        <a:cs typeface="+mn-cs"/>
      </a:defRPr>
    </a:lvl3pPr>
    <a:lvl4pPr marL="1371507" algn="l" defTabSz="914337" rtl="0" eaLnBrk="1" latinLnBrk="0" hangingPunct="1">
      <a:defRPr sz="1800" kern="1200">
        <a:solidFill>
          <a:schemeClr val="tx1"/>
        </a:solidFill>
        <a:latin typeface="+mn-lt"/>
        <a:ea typeface="+mn-ea"/>
        <a:cs typeface="+mn-cs"/>
      </a:defRPr>
    </a:lvl4pPr>
    <a:lvl5pPr marL="1828676" algn="l" defTabSz="914337" rtl="0" eaLnBrk="1" latinLnBrk="0" hangingPunct="1">
      <a:defRPr sz="1800" kern="1200">
        <a:solidFill>
          <a:schemeClr val="tx1"/>
        </a:solidFill>
        <a:latin typeface="+mn-lt"/>
        <a:ea typeface="+mn-ea"/>
        <a:cs typeface="+mn-cs"/>
      </a:defRPr>
    </a:lvl5pPr>
    <a:lvl6pPr marL="2285844" algn="l" defTabSz="914337" rtl="0" eaLnBrk="1" latinLnBrk="0" hangingPunct="1">
      <a:defRPr sz="1800" kern="1200">
        <a:solidFill>
          <a:schemeClr val="tx1"/>
        </a:solidFill>
        <a:latin typeface="+mn-lt"/>
        <a:ea typeface="+mn-ea"/>
        <a:cs typeface="+mn-cs"/>
      </a:defRPr>
    </a:lvl6pPr>
    <a:lvl7pPr marL="2743013" algn="l" defTabSz="914337" rtl="0" eaLnBrk="1" latinLnBrk="0" hangingPunct="1">
      <a:defRPr sz="1800" kern="1200">
        <a:solidFill>
          <a:schemeClr val="tx1"/>
        </a:solidFill>
        <a:latin typeface="+mn-lt"/>
        <a:ea typeface="+mn-ea"/>
        <a:cs typeface="+mn-cs"/>
      </a:defRPr>
    </a:lvl7pPr>
    <a:lvl8pPr marL="3200182" algn="l" defTabSz="914337" rtl="0" eaLnBrk="1" latinLnBrk="0" hangingPunct="1">
      <a:defRPr sz="1800" kern="1200">
        <a:solidFill>
          <a:schemeClr val="tx1"/>
        </a:solidFill>
        <a:latin typeface="+mn-lt"/>
        <a:ea typeface="+mn-ea"/>
        <a:cs typeface="+mn-cs"/>
      </a:defRPr>
    </a:lvl8pPr>
    <a:lvl9pPr marL="3657351" algn="l" defTabSz="914337"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61" autoAdjust="0"/>
    <p:restoredTop sz="93772" autoAdjust="0"/>
  </p:normalViewPr>
  <p:slideViewPr>
    <p:cSldViewPr>
      <p:cViewPr varScale="1">
        <p:scale>
          <a:sx n="108" d="100"/>
          <a:sy n="108" d="100"/>
        </p:scale>
        <p:origin x="1710" y="24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tags" Target="tags/tag1.xml"/><Relationship Id="rId7" Type="http://schemas.openxmlformats.org/officeDocument/2006/relationships/slide" Target="slides/slide2.xml"/><Relationship Id="rId71"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5" Type="http://schemas.openxmlformats.org/officeDocument/2006/relationships/slideMaster" Target="slideMasters/slideMaster5.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notesMaster" Target="notesMasters/notesMaster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4" Type="http://schemas.openxmlformats.org/officeDocument/2006/relationships/slideMaster" Target="slideMasters/slideMaster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4DA02C7-8AC3-484B-94E9-209944DB4AC4}"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s-PE"/>
        </a:p>
      </dgm:t>
    </dgm:pt>
    <dgm:pt modelId="{0E276755-DDBE-4D50-86E4-F015590C10AA}">
      <dgm:prSet phldrT="[Texto]"/>
      <dgm:spPr/>
      <dgm:t>
        <a:bodyPr/>
        <a:lstStyle/>
        <a:p>
          <a:r>
            <a:rPr lang="es-PE" dirty="0" smtClean="0"/>
            <a:t>Legal</a:t>
          </a:r>
          <a:endParaRPr lang="es-PE" dirty="0"/>
        </a:p>
      </dgm:t>
    </dgm:pt>
    <dgm:pt modelId="{582B051F-C082-4287-86E8-D05E4EA31A25}" type="parTrans" cxnId="{A79842C2-6689-4D95-8F16-FD7EA81D0208}">
      <dgm:prSet/>
      <dgm:spPr/>
      <dgm:t>
        <a:bodyPr/>
        <a:lstStyle/>
        <a:p>
          <a:endParaRPr lang="es-PE"/>
        </a:p>
      </dgm:t>
    </dgm:pt>
    <dgm:pt modelId="{DAD2A21B-95E7-4CB8-BAC9-938281DC72A8}" type="sibTrans" cxnId="{A79842C2-6689-4D95-8F16-FD7EA81D0208}">
      <dgm:prSet/>
      <dgm:spPr/>
      <dgm:t>
        <a:bodyPr/>
        <a:lstStyle/>
        <a:p>
          <a:endParaRPr lang="es-PE"/>
        </a:p>
      </dgm:t>
    </dgm:pt>
    <dgm:pt modelId="{A84F4610-CDF5-4475-8D0A-5EA974C701D5}">
      <dgm:prSet phldrT="[Texto]"/>
      <dgm:spPr/>
      <dgm:t>
        <a:bodyPr/>
        <a:lstStyle/>
        <a:p>
          <a:r>
            <a:rPr lang="es-PE" dirty="0" smtClean="0"/>
            <a:t>Minuta de Constitución</a:t>
          </a:r>
          <a:endParaRPr lang="es-PE" dirty="0"/>
        </a:p>
      </dgm:t>
    </dgm:pt>
    <dgm:pt modelId="{A4AE4634-0E55-42A5-ADB2-4860F881F5CD}" type="parTrans" cxnId="{9321552C-7429-48E9-BAFB-81F6B785B67A}">
      <dgm:prSet/>
      <dgm:spPr/>
      <dgm:t>
        <a:bodyPr/>
        <a:lstStyle/>
        <a:p>
          <a:endParaRPr lang="es-PE"/>
        </a:p>
      </dgm:t>
    </dgm:pt>
    <dgm:pt modelId="{7B658BC7-375A-4FC7-89ED-EF0D2DC717B2}" type="sibTrans" cxnId="{9321552C-7429-48E9-BAFB-81F6B785B67A}">
      <dgm:prSet/>
      <dgm:spPr/>
      <dgm:t>
        <a:bodyPr/>
        <a:lstStyle/>
        <a:p>
          <a:endParaRPr lang="es-PE"/>
        </a:p>
      </dgm:t>
    </dgm:pt>
    <dgm:pt modelId="{10CD6033-91FC-47AE-A30F-CCF86DBC5F7C}">
      <dgm:prSet phldrT="[Texto]"/>
      <dgm:spPr/>
      <dgm:t>
        <a:bodyPr/>
        <a:lstStyle/>
        <a:p>
          <a:r>
            <a:rPr lang="es-PE" dirty="0" smtClean="0"/>
            <a:t>Escritura Pública</a:t>
          </a:r>
          <a:endParaRPr lang="es-PE" dirty="0"/>
        </a:p>
      </dgm:t>
    </dgm:pt>
    <dgm:pt modelId="{6D801E4F-D0C2-45A2-8F0D-DCB99886CE84}" type="parTrans" cxnId="{562BB82B-6725-43D6-A286-432AD4B7BDFB}">
      <dgm:prSet/>
      <dgm:spPr/>
      <dgm:t>
        <a:bodyPr/>
        <a:lstStyle/>
        <a:p>
          <a:endParaRPr lang="es-PE"/>
        </a:p>
      </dgm:t>
    </dgm:pt>
    <dgm:pt modelId="{B332CBA0-3A88-4598-B84B-E2972C935862}" type="sibTrans" cxnId="{562BB82B-6725-43D6-A286-432AD4B7BDFB}">
      <dgm:prSet/>
      <dgm:spPr/>
      <dgm:t>
        <a:bodyPr/>
        <a:lstStyle/>
        <a:p>
          <a:endParaRPr lang="es-PE"/>
        </a:p>
      </dgm:t>
    </dgm:pt>
    <dgm:pt modelId="{FA198216-E3F1-4A02-B7FB-80B691CEB34B}">
      <dgm:prSet phldrT="[Texto]"/>
      <dgm:spPr/>
      <dgm:t>
        <a:bodyPr/>
        <a:lstStyle/>
        <a:p>
          <a:r>
            <a:rPr lang="es-PE" dirty="0" smtClean="0"/>
            <a:t>Tributaria</a:t>
          </a:r>
          <a:endParaRPr lang="es-PE" dirty="0"/>
        </a:p>
      </dgm:t>
    </dgm:pt>
    <dgm:pt modelId="{5DB26040-2CB0-404D-8670-75B7C91F79CA}" type="parTrans" cxnId="{9BB422CE-5B29-43D0-9E33-41C4CA784BDC}">
      <dgm:prSet/>
      <dgm:spPr/>
      <dgm:t>
        <a:bodyPr/>
        <a:lstStyle/>
        <a:p>
          <a:endParaRPr lang="es-PE"/>
        </a:p>
      </dgm:t>
    </dgm:pt>
    <dgm:pt modelId="{7659C16D-AE93-4805-A46A-C7B76E407014}" type="sibTrans" cxnId="{9BB422CE-5B29-43D0-9E33-41C4CA784BDC}">
      <dgm:prSet/>
      <dgm:spPr/>
      <dgm:t>
        <a:bodyPr/>
        <a:lstStyle/>
        <a:p>
          <a:endParaRPr lang="es-PE"/>
        </a:p>
      </dgm:t>
    </dgm:pt>
    <dgm:pt modelId="{DC72F52E-AE1F-43F8-9ECB-455EAB855D0C}">
      <dgm:prSet phldrT="[Texto]"/>
      <dgm:spPr/>
      <dgm:t>
        <a:bodyPr/>
        <a:lstStyle/>
        <a:p>
          <a:r>
            <a:rPr lang="es-PE" dirty="0" smtClean="0"/>
            <a:t>Solicitar RUC en la SUNAT</a:t>
          </a:r>
          <a:endParaRPr lang="es-PE" dirty="0"/>
        </a:p>
      </dgm:t>
    </dgm:pt>
    <dgm:pt modelId="{119FEA99-0486-43CA-9384-EF88678D61C4}" type="parTrans" cxnId="{25D33EAE-61D8-4B27-B4C3-9F8EB6D08007}">
      <dgm:prSet/>
      <dgm:spPr/>
      <dgm:t>
        <a:bodyPr/>
        <a:lstStyle/>
        <a:p>
          <a:endParaRPr lang="es-PE"/>
        </a:p>
      </dgm:t>
    </dgm:pt>
    <dgm:pt modelId="{728F6FBC-EAEA-4B0F-BAC9-D5A97D0338D6}" type="sibTrans" cxnId="{25D33EAE-61D8-4B27-B4C3-9F8EB6D08007}">
      <dgm:prSet/>
      <dgm:spPr/>
      <dgm:t>
        <a:bodyPr/>
        <a:lstStyle/>
        <a:p>
          <a:endParaRPr lang="es-PE"/>
        </a:p>
      </dgm:t>
    </dgm:pt>
    <dgm:pt modelId="{71913181-2F51-42C1-A8FF-D7222393C54D}">
      <dgm:prSet phldrT="[Texto]"/>
      <dgm:spPr/>
      <dgm:t>
        <a:bodyPr/>
        <a:lstStyle/>
        <a:p>
          <a:r>
            <a:rPr lang="es-PE" dirty="0" smtClean="0"/>
            <a:t>Compra y Legalización de Libros Contables</a:t>
          </a:r>
          <a:endParaRPr lang="es-PE" dirty="0"/>
        </a:p>
      </dgm:t>
    </dgm:pt>
    <dgm:pt modelId="{2C70E8FB-3B7C-4A5B-8CB6-CADE91DDCF1A}" type="parTrans" cxnId="{0F06D6EF-D5EF-4BCD-A681-9C4B362DFFF3}">
      <dgm:prSet/>
      <dgm:spPr/>
      <dgm:t>
        <a:bodyPr/>
        <a:lstStyle/>
        <a:p>
          <a:endParaRPr lang="es-PE"/>
        </a:p>
      </dgm:t>
    </dgm:pt>
    <dgm:pt modelId="{A589FE12-7C5A-428A-998B-0AD4F97CF459}" type="sibTrans" cxnId="{0F06D6EF-D5EF-4BCD-A681-9C4B362DFFF3}">
      <dgm:prSet/>
      <dgm:spPr/>
      <dgm:t>
        <a:bodyPr/>
        <a:lstStyle/>
        <a:p>
          <a:endParaRPr lang="es-PE"/>
        </a:p>
      </dgm:t>
    </dgm:pt>
    <dgm:pt modelId="{DCED4C5F-A51F-4D53-B7A6-0C37AC866251}">
      <dgm:prSet phldrT="[Texto]"/>
      <dgm:spPr/>
      <dgm:t>
        <a:bodyPr/>
        <a:lstStyle/>
        <a:p>
          <a:r>
            <a:rPr lang="es-PE" dirty="0" smtClean="0"/>
            <a:t>Laboral</a:t>
          </a:r>
          <a:endParaRPr lang="es-PE" dirty="0"/>
        </a:p>
      </dgm:t>
    </dgm:pt>
    <dgm:pt modelId="{618D8530-F1D8-4E0C-83C4-CE5F1975E298}" type="parTrans" cxnId="{1E5219F6-A105-454B-B1A4-C3883F3F9632}">
      <dgm:prSet/>
      <dgm:spPr/>
      <dgm:t>
        <a:bodyPr/>
        <a:lstStyle/>
        <a:p>
          <a:endParaRPr lang="es-PE"/>
        </a:p>
      </dgm:t>
    </dgm:pt>
    <dgm:pt modelId="{65B7BC60-D719-4F71-A323-F0029FBAE9B1}" type="sibTrans" cxnId="{1E5219F6-A105-454B-B1A4-C3883F3F9632}">
      <dgm:prSet/>
      <dgm:spPr/>
      <dgm:t>
        <a:bodyPr/>
        <a:lstStyle/>
        <a:p>
          <a:endParaRPr lang="es-PE"/>
        </a:p>
      </dgm:t>
    </dgm:pt>
    <dgm:pt modelId="{19DC81AA-59ED-490B-86D8-0CA4B4B6B9E0}">
      <dgm:prSet phldrT="[Texto]"/>
      <dgm:spPr/>
      <dgm:t>
        <a:bodyPr/>
        <a:lstStyle/>
        <a:p>
          <a:r>
            <a:rPr lang="es-PE" dirty="0" smtClean="0"/>
            <a:t>Inscripción en el REMYPE</a:t>
          </a:r>
          <a:endParaRPr lang="es-PE" dirty="0"/>
        </a:p>
      </dgm:t>
    </dgm:pt>
    <dgm:pt modelId="{84F884EB-7F0A-45B7-9C83-F072F1267735}" type="parTrans" cxnId="{A8178473-ED34-4700-B6C7-8393A0C43B68}">
      <dgm:prSet/>
      <dgm:spPr/>
      <dgm:t>
        <a:bodyPr/>
        <a:lstStyle/>
        <a:p>
          <a:endParaRPr lang="es-PE"/>
        </a:p>
      </dgm:t>
    </dgm:pt>
    <dgm:pt modelId="{3910700F-C061-4934-9F60-F670A026B350}" type="sibTrans" cxnId="{A8178473-ED34-4700-B6C7-8393A0C43B68}">
      <dgm:prSet/>
      <dgm:spPr/>
      <dgm:t>
        <a:bodyPr/>
        <a:lstStyle/>
        <a:p>
          <a:endParaRPr lang="es-PE"/>
        </a:p>
      </dgm:t>
    </dgm:pt>
    <dgm:pt modelId="{66B0F29B-2455-414D-A8C7-0390BEF80624}">
      <dgm:prSet phldrT="[Texto]"/>
      <dgm:spPr/>
      <dgm:t>
        <a:bodyPr/>
        <a:lstStyle/>
        <a:p>
          <a:r>
            <a:rPr lang="es-PE" dirty="0" smtClean="0"/>
            <a:t>Incorporación de los trabajadores en Planilla</a:t>
          </a:r>
          <a:endParaRPr lang="es-PE" dirty="0"/>
        </a:p>
      </dgm:t>
    </dgm:pt>
    <dgm:pt modelId="{7F0B3575-0623-42F2-B319-B8C16D3E5603}" type="parTrans" cxnId="{1E4D00F6-4374-4D31-BCC5-4F0687545881}">
      <dgm:prSet/>
      <dgm:spPr/>
      <dgm:t>
        <a:bodyPr/>
        <a:lstStyle/>
        <a:p>
          <a:endParaRPr lang="es-PE"/>
        </a:p>
      </dgm:t>
    </dgm:pt>
    <dgm:pt modelId="{A9CDD62C-72DD-42E2-8F08-DADFBB8A5BF6}" type="sibTrans" cxnId="{1E4D00F6-4374-4D31-BCC5-4F0687545881}">
      <dgm:prSet/>
      <dgm:spPr/>
      <dgm:t>
        <a:bodyPr/>
        <a:lstStyle/>
        <a:p>
          <a:endParaRPr lang="es-PE"/>
        </a:p>
      </dgm:t>
    </dgm:pt>
    <dgm:pt modelId="{50B8364F-C600-407D-968D-29699DDC61E2}">
      <dgm:prSet phldrT="[Texto]"/>
      <dgm:spPr/>
      <dgm:t>
        <a:bodyPr/>
        <a:lstStyle/>
        <a:p>
          <a:r>
            <a:rPr lang="es-PE" dirty="0" smtClean="0"/>
            <a:t>Inscripción en Registros Públicos</a:t>
          </a:r>
          <a:endParaRPr lang="es-PE" dirty="0"/>
        </a:p>
      </dgm:t>
    </dgm:pt>
    <dgm:pt modelId="{2FAFB185-A9B5-4E55-9848-890113F7A49C}" type="parTrans" cxnId="{74E7EFFA-0A13-449B-B46D-FDF6688C65B3}">
      <dgm:prSet/>
      <dgm:spPr/>
      <dgm:t>
        <a:bodyPr/>
        <a:lstStyle/>
        <a:p>
          <a:endParaRPr lang="es-PE"/>
        </a:p>
      </dgm:t>
    </dgm:pt>
    <dgm:pt modelId="{68A40292-EE04-40F2-9637-24599A43ED20}" type="sibTrans" cxnId="{74E7EFFA-0A13-449B-B46D-FDF6688C65B3}">
      <dgm:prSet/>
      <dgm:spPr/>
      <dgm:t>
        <a:bodyPr/>
        <a:lstStyle/>
        <a:p>
          <a:endParaRPr lang="es-PE"/>
        </a:p>
      </dgm:t>
    </dgm:pt>
    <dgm:pt modelId="{64874C93-DD76-4607-9EB9-72A95A21D3D1}" type="pres">
      <dgm:prSet presAssocID="{B4DA02C7-8AC3-484B-94E9-209944DB4AC4}" presName="linearFlow" presStyleCnt="0">
        <dgm:presLayoutVars>
          <dgm:dir/>
          <dgm:animLvl val="lvl"/>
          <dgm:resizeHandles val="exact"/>
        </dgm:presLayoutVars>
      </dgm:prSet>
      <dgm:spPr/>
      <dgm:t>
        <a:bodyPr/>
        <a:lstStyle/>
        <a:p>
          <a:endParaRPr lang="es-PE"/>
        </a:p>
      </dgm:t>
    </dgm:pt>
    <dgm:pt modelId="{59CFD217-28C1-42EE-8C43-B87AE6F614F9}" type="pres">
      <dgm:prSet presAssocID="{0E276755-DDBE-4D50-86E4-F015590C10AA}" presName="composite" presStyleCnt="0"/>
      <dgm:spPr/>
    </dgm:pt>
    <dgm:pt modelId="{0DF8C5A7-BA7A-49AD-B15A-64B9F58A710E}" type="pres">
      <dgm:prSet presAssocID="{0E276755-DDBE-4D50-86E4-F015590C10AA}" presName="parentText" presStyleLbl="alignNode1" presStyleIdx="0" presStyleCnt="3">
        <dgm:presLayoutVars>
          <dgm:chMax val="1"/>
          <dgm:bulletEnabled val="1"/>
        </dgm:presLayoutVars>
      </dgm:prSet>
      <dgm:spPr/>
      <dgm:t>
        <a:bodyPr/>
        <a:lstStyle/>
        <a:p>
          <a:endParaRPr lang="es-PE"/>
        </a:p>
      </dgm:t>
    </dgm:pt>
    <dgm:pt modelId="{87F98FD1-6C9A-459E-9868-D7099D9E7C83}" type="pres">
      <dgm:prSet presAssocID="{0E276755-DDBE-4D50-86E4-F015590C10AA}" presName="descendantText" presStyleLbl="alignAcc1" presStyleIdx="0" presStyleCnt="3">
        <dgm:presLayoutVars>
          <dgm:bulletEnabled val="1"/>
        </dgm:presLayoutVars>
      </dgm:prSet>
      <dgm:spPr/>
      <dgm:t>
        <a:bodyPr/>
        <a:lstStyle/>
        <a:p>
          <a:endParaRPr lang="es-PE"/>
        </a:p>
      </dgm:t>
    </dgm:pt>
    <dgm:pt modelId="{D837E492-02FC-4D76-BC6F-69C7E3547BF8}" type="pres">
      <dgm:prSet presAssocID="{DAD2A21B-95E7-4CB8-BAC9-938281DC72A8}" presName="sp" presStyleCnt="0"/>
      <dgm:spPr/>
    </dgm:pt>
    <dgm:pt modelId="{2797470A-CC7F-43C4-9C75-464211E7A1A7}" type="pres">
      <dgm:prSet presAssocID="{FA198216-E3F1-4A02-B7FB-80B691CEB34B}" presName="composite" presStyleCnt="0"/>
      <dgm:spPr/>
    </dgm:pt>
    <dgm:pt modelId="{3457F8EC-188F-4974-833C-AC31E9E75EA1}" type="pres">
      <dgm:prSet presAssocID="{FA198216-E3F1-4A02-B7FB-80B691CEB34B}" presName="parentText" presStyleLbl="alignNode1" presStyleIdx="1" presStyleCnt="3">
        <dgm:presLayoutVars>
          <dgm:chMax val="1"/>
          <dgm:bulletEnabled val="1"/>
        </dgm:presLayoutVars>
      </dgm:prSet>
      <dgm:spPr/>
      <dgm:t>
        <a:bodyPr/>
        <a:lstStyle/>
        <a:p>
          <a:endParaRPr lang="es-PE"/>
        </a:p>
      </dgm:t>
    </dgm:pt>
    <dgm:pt modelId="{06DB8C85-159F-455F-93D7-1559F502ABBA}" type="pres">
      <dgm:prSet presAssocID="{FA198216-E3F1-4A02-B7FB-80B691CEB34B}" presName="descendantText" presStyleLbl="alignAcc1" presStyleIdx="1" presStyleCnt="3">
        <dgm:presLayoutVars>
          <dgm:bulletEnabled val="1"/>
        </dgm:presLayoutVars>
      </dgm:prSet>
      <dgm:spPr/>
      <dgm:t>
        <a:bodyPr/>
        <a:lstStyle/>
        <a:p>
          <a:endParaRPr lang="es-PE"/>
        </a:p>
      </dgm:t>
    </dgm:pt>
    <dgm:pt modelId="{A7DC4E5B-30FE-47B8-B19D-9069CF93F2C6}" type="pres">
      <dgm:prSet presAssocID="{7659C16D-AE93-4805-A46A-C7B76E407014}" presName="sp" presStyleCnt="0"/>
      <dgm:spPr/>
    </dgm:pt>
    <dgm:pt modelId="{2542E31A-D29D-490E-9074-DEA993403B02}" type="pres">
      <dgm:prSet presAssocID="{DCED4C5F-A51F-4D53-B7A6-0C37AC866251}" presName="composite" presStyleCnt="0"/>
      <dgm:spPr/>
    </dgm:pt>
    <dgm:pt modelId="{9D9DA1DE-1583-4B54-9771-79CD9685A9C1}" type="pres">
      <dgm:prSet presAssocID="{DCED4C5F-A51F-4D53-B7A6-0C37AC866251}" presName="parentText" presStyleLbl="alignNode1" presStyleIdx="2" presStyleCnt="3">
        <dgm:presLayoutVars>
          <dgm:chMax val="1"/>
          <dgm:bulletEnabled val="1"/>
        </dgm:presLayoutVars>
      </dgm:prSet>
      <dgm:spPr/>
      <dgm:t>
        <a:bodyPr/>
        <a:lstStyle/>
        <a:p>
          <a:endParaRPr lang="es-PE"/>
        </a:p>
      </dgm:t>
    </dgm:pt>
    <dgm:pt modelId="{40D2C261-CF4D-4995-8029-A5589851E97F}" type="pres">
      <dgm:prSet presAssocID="{DCED4C5F-A51F-4D53-B7A6-0C37AC866251}" presName="descendantText" presStyleLbl="alignAcc1" presStyleIdx="2" presStyleCnt="3">
        <dgm:presLayoutVars>
          <dgm:bulletEnabled val="1"/>
        </dgm:presLayoutVars>
      </dgm:prSet>
      <dgm:spPr/>
      <dgm:t>
        <a:bodyPr/>
        <a:lstStyle/>
        <a:p>
          <a:endParaRPr lang="es-PE"/>
        </a:p>
      </dgm:t>
    </dgm:pt>
  </dgm:ptLst>
  <dgm:cxnLst>
    <dgm:cxn modelId="{9BB422CE-5B29-43D0-9E33-41C4CA784BDC}" srcId="{B4DA02C7-8AC3-484B-94E9-209944DB4AC4}" destId="{FA198216-E3F1-4A02-B7FB-80B691CEB34B}" srcOrd="1" destOrd="0" parTransId="{5DB26040-2CB0-404D-8670-75B7C91F79CA}" sibTransId="{7659C16D-AE93-4805-A46A-C7B76E407014}"/>
    <dgm:cxn modelId="{68C086D6-9CA6-E942-84C0-34E06D77CCE4}" type="presOf" srcId="{19DC81AA-59ED-490B-86D8-0CA4B4B6B9E0}" destId="{40D2C261-CF4D-4995-8029-A5589851E97F}" srcOrd="0" destOrd="0" presId="urn:microsoft.com/office/officeart/2005/8/layout/chevron2"/>
    <dgm:cxn modelId="{7891CDF3-32C1-ED47-8636-D0706780B18D}" type="presOf" srcId="{71913181-2F51-42C1-A8FF-D7222393C54D}" destId="{06DB8C85-159F-455F-93D7-1559F502ABBA}" srcOrd="0" destOrd="1" presId="urn:microsoft.com/office/officeart/2005/8/layout/chevron2"/>
    <dgm:cxn modelId="{1E4D00F6-4374-4D31-BCC5-4F0687545881}" srcId="{DCED4C5F-A51F-4D53-B7A6-0C37AC866251}" destId="{66B0F29B-2455-414D-A8C7-0390BEF80624}" srcOrd="1" destOrd="0" parTransId="{7F0B3575-0623-42F2-B319-B8C16D3E5603}" sibTransId="{A9CDD62C-72DD-42E2-8F08-DADFBB8A5BF6}"/>
    <dgm:cxn modelId="{0F06D6EF-D5EF-4BCD-A681-9C4B362DFFF3}" srcId="{FA198216-E3F1-4A02-B7FB-80B691CEB34B}" destId="{71913181-2F51-42C1-A8FF-D7222393C54D}" srcOrd="1" destOrd="0" parTransId="{2C70E8FB-3B7C-4A5B-8CB6-CADE91DDCF1A}" sibTransId="{A589FE12-7C5A-428A-998B-0AD4F97CF459}"/>
    <dgm:cxn modelId="{F2E23550-CD18-7244-B5C1-7A29C5DE8281}" type="presOf" srcId="{DCED4C5F-A51F-4D53-B7A6-0C37AC866251}" destId="{9D9DA1DE-1583-4B54-9771-79CD9685A9C1}" srcOrd="0" destOrd="0" presId="urn:microsoft.com/office/officeart/2005/8/layout/chevron2"/>
    <dgm:cxn modelId="{A8178473-ED34-4700-B6C7-8393A0C43B68}" srcId="{DCED4C5F-A51F-4D53-B7A6-0C37AC866251}" destId="{19DC81AA-59ED-490B-86D8-0CA4B4B6B9E0}" srcOrd="0" destOrd="0" parTransId="{84F884EB-7F0A-45B7-9C83-F072F1267735}" sibTransId="{3910700F-C061-4934-9F60-F670A026B350}"/>
    <dgm:cxn modelId="{562BB82B-6725-43D6-A286-432AD4B7BDFB}" srcId="{0E276755-DDBE-4D50-86E4-F015590C10AA}" destId="{10CD6033-91FC-47AE-A30F-CCF86DBC5F7C}" srcOrd="1" destOrd="0" parTransId="{6D801E4F-D0C2-45A2-8F0D-DCB99886CE84}" sibTransId="{B332CBA0-3A88-4598-B84B-E2972C935862}"/>
    <dgm:cxn modelId="{D90D17F7-F545-294C-A636-E2338E0BD22D}" type="presOf" srcId="{FA198216-E3F1-4A02-B7FB-80B691CEB34B}" destId="{3457F8EC-188F-4974-833C-AC31E9E75EA1}" srcOrd="0" destOrd="0" presId="urn:microsoft.com/office/officeart/2005/8/layout/chevron2"/>
    <dgm:cxn modelId="{A79842C2-6689-4D95-8F16-FD7EA81D0208}" srcId="{B4DA02C7-8AC3-484B-94E9-209944DB4AC4}" destId="{0E276755-DDBE-4D50-86E4-F015590C10AA}" srcOrd="0" destOrd="0" parTransId="{582B051F-C082-4287-86E8-D05E4EA31A25}" sibTransId="{DAD2A21B-95E7-4CB8-BAC9-938281DC72A8}"/>
    <dgm:cxn modelId="{74E7EFFA-0A13-449B-B46D-FDF6688C65B3}" srcId="{0E276755-DDBE-4D50-86E4-F015590C10AA}" destId="{50B8364F-C600-407D-968D-29699DDC61E2}" srcOrd="2" destOrd="0" parTransId="{2FAFB185-A9B5-4E55-9848-890113F7A49C}" sibTransId="{68A40292-EE04-40F2-9637-24599A43ED20}"/>
    <dgm:cxn modelId="{4B0DED10-E3F4-AA4F-A841-0D2D0E8FF9C9}" type="presOf" srcId="{A84F4610-CDF5-4475-8D0A-5EA974C701D5}" destId="{87F98FD1-6C9A-459E-9868-D7099D9E7C83}" srcOrd="0" destOrd="0" presId="urn:microsoft.com/office/officeart/2005/8/layout/chevron2"/>
    <dgm:cxn modelId="{1E5219F6-A105-454B-B1A4-C3883F3F9632}" srcId="{B4DA02C7-8AC3-484B-94E9-209944DB4AC4}" destId="{DCED4C5F-A51F-4D53-B7A6-0C37AC866251}" srcOrd="2" destOrd="0" parTransId="{618D8530-F1D8-4E0C-83C4-CE5F1975E298}" sibTransId="{65B7BC60-D719-4F71-A323-F0029FBAE9B1}"/>
    <dgm:cxn modelId="{88FFC362-6EF3-044D-8D83-45034D28E7F3}" type="presOf" srcId="{DC72F52E-AE1F-43F8-9ECB-455EAB855D0C}" destId="{06DB8C85-159F-455F-93D7-1559F502ABBA}" srcOrd="0" destOrd="0" presId="urn:microsoft.com/office/officeart/2005/8/layout/chevron2"/>
    <dgm:cxn modelId="{79F1B508-6439-F446-9EA3-DAB75F9CEBA5}" type="presOf" srcId="{0E276755-DDBE-4D50-86E4-F015590C10AA}" destId="{0DF8C5A7-BA7A-49AD-B15A-64B9F58A710E}" srcOrd="0" destOrd="0" presId="urn:microsoft.com/office/officeart/2005/8/layout/chevron2"/>
    <dgm:cxn modelId="{44BBB76B-751D-D543-9EBD-9BA0DF54C812}" type="presOf" srcId="{10CD6033-91FC-47AE-A30F-CCF86DBC5F7C}" destId="{87F98FD1-6C9A-459E-9868-D7099D9E7C83}" srcOrd="0" destOrd="1" presId="urn:microsoft.com/office/officeart/2005/8/layout/chevron2"/>
    <dgm:cxn modelId="{9321552C-7429-48E9-BAFB-81F6B785B67A}" srcId="{0E276755-DDBE-4D50-86E4-F015590C10AA}" destId="{A84F4610-CDF5-4475-8D0A-5EA974C701D5}" srcOrd="0" destOrd="0" parTransId="{A4AE4634-0E55-42A5-ADB2-4860F881F5CD}" sibTransId="{7B658BC7-375A-4FC7-89ED-EF0D2DC717B2}"/>
    <dgm:cxn modelId="{51287ED8-F4BF-7E45-8C93-B7DC981E7307}" type="presOf" srcId="{50B8364F-C600-407D-968D-29699DDC61E2}" destId="{87F98FD1-6C9A-459E-9868-D7099D9E7C83}" srcOrd="0" destOrd="2" presId="urn:microsoft.com/office/officeart/2005/8/layout/chevron2"/>
    <dgm:cxn modelId="{25D33EAE-61D8-4B27-B4C3-9F8EB6D08007}" srcId="{FA198216-E3F1-4A02-B7FB-80B691CEB34B}" destId="{DC72F52E-AE1F-43F8-9ECB-455EAB855D0C}" srcOrd="0" destOrd="0" parTransId="{119FEA99-0486-43CA-9384-EF88678D61C4}" sibTransId="{728F6FBC-EAEA-4B0F-BAC9-D5A97D0338D6}"/>
    <dgm:cxn modelId="{B239A66B-D32D-FC4E-8F35-3C13C72C3BA8}" type="presOf" srcId="{66B0F29B-2455-414D-A8C7-0390BEF80624}" destId="{40D2C261-CF4D-4995-8029-A5589851E97F}" srcOrd="0" destOrd="1" presId="urn:microsoft.com/office/officeart/2005/8/layout/chevron2"/>
    <dgm:cxn modelId="{1D1F0AAA-CC53-F443-B92B-A9942C81213A}" type="presOf" srcId="{B4DA02C7-8AC3-484B-94E9-209944DB4AC4}" destId="{64874C93-DD76-4607-9EB9-72A95A21D3D1}" srcOrd="0" destOrd="0" presId="urn:microsoft.com/office/officeart/2005/8/layout/chevron2"/>
    <dgm:cxn modelId="{3C214906-0243-D647-859E-1FED59687B5E}" type="presParOf" srcId="{64874C93-DD76-4607-9EB9-72A95A21D3D1}" destId="{59CFD217-28C1-42EE-8C43-B87AE6F614F9}" srcOrd="0" destOrd="0" presId="urn:microsoft.com/office/officeart/2005/8/layout/chevron2"/>
    <dgm:cxn modelId="{688F8A0B-9440-AB48-AC66-309728D3E31F}" type="presParOf" srcId="{59CFD217-28C1-42EE-8C43-B87AE6F614F9}" destId="{0DF8C5A7-BA7A-49AD-B15A-64B9F58A710E}" srcOrd="0" destOrd="0" presId="urn:microsoft.com/office/officeart/2005/8/layout/chevron2"/>
    <dgm:cxn modelId="{463AEF6F-30FA-944F-A2CD-C5034E293521}" type="presParOf" srcId="{59CFD217-28C1-42EE-8C43-B87AE6F614F9}" destId="{87F98FD1-6C9A-459E-9868-D7099D9E7C83}" srcOrd="1" destOrd="0" presId="urn:microsoft.com/office/officeart/2005/8/layout/chevron2"/>
    <dgm:cxn modelId="{3EDDA97C-D3DE-774C-B5BE-274330C95B19}" type="presParOf" srcId="{64874C93-DD76-4607-9EB9-72A95A21D3D1}" destId="{D837E492-02FC-4D76-BC6F-69C7E3547BF8}" srcOrd="1" destOrd="0" presId="urn:microsoft.com/office/officeart/2005/8/layout/chevron2"/>
    <dgm:cxn modelId="{C7CAFB49-D3DB-334E-973D-B039FA9A163E}" type="presParOf" srcId="{64874C93-DD76-4607-9EB9-72A95A21D3D1}" destId="{2797470A-CC7F-43C4-9C75-464211E7A1A7}" srcOrd="2" destOrd="0" presId="urn:microsoft.com/office/officeart/2005/8/layout/chevron2"/>
    <dgm:cxn modelId="{AA557B00-EBA9-4C4D-AC49-680A3031F9BD}" type="presParOf" srcId="{2797470A-CC7F-43C4-9C75-464211E7A1A7}" destId="{3457F8EC-188F-4974-833C-AC31E9E75EA1}" srcOrd="0" destOrd="0" presId="urn:microsoft.com/office/officeart/2005/8/layout/chevron2"/>
    <dgm:cxn modelId="{D89DC3E0-16AF-2445-A09D-7A06AD7EAD91}" type="presParOf" srcId="{2797470A-CC7F-43C4-9C75-464211E7A1A7}" destId="{06DB8C85-159F-455F-93D7-1559F502ABBA}" srcOrd="1" destOrd="0" presId="urn:microsoft.com/office/officeart/2005/8/layout/chevron2"/>
    <dgm:cxn modelId="{8609F03E-C356-9A42-964F-63361C4F026A}" type="presParOf" srcId="{64874C93-DD76-4607-9EB9-72A95A21D3D1}" destId="{A7DC4E5B-30FE-47B8-B19D-9069CF93F2C6}" srcOrd="3" destOrd="0" presId="urn:microsoft.com/office/officeart/2005/8/layout/chevron2"/>
    <dgm:cxn modelId="{1561ADB6-732E-964D-8C69-1D3DBCC6F012}" type="presParOf" srcId="{64874C93-DD76-4607-9EB9-72A95A21D3D1}" destId="{2542E31A-D29D-490E-9074-DEA993403B02}" srcOrd="4" destOrd="0" presId="urn:microsoft.com/office/officeart/2005/8/layout/chevron2"/>
    <dgm:cxn modelId="{309AF3A5-5B88-AE4D-AA1F-9F6C3F9A1559}" type="presParOf" srcId="{2542E31A-D29D-490E-9074-DEA993403B02}" destId="{9D9DA1DE-1583-4B54-9771-79CD9685A9C1}" srcOrd="0" destOrd="0" presId="urn:microsoft.com/office/officeart/2005/8/layout/chevron2"/>
    <dgm:cxn modelId="{020B5FA6-1AC9-794E-9D58-32A9677363E3}" type="presParOf" srcId="{2542E31A-D29D-490E-9074-DEA993403B02}" destId="{40D2C261-CF4D-4995-8029-A5589851E97F}"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C6B5AA57-3C33-44BE-986E-D5A948862AC8}" type="doc">
      <dgm:prSet loTypeId="urn:microsoft.com/office/officeart/2005/8/layout/process2" loCatId="process" qsTypeId="urn:microsoft.com/office/officeart/2005/8/quickstyle/simple1" qsCatId="simple" csTypeId="urn:microsoft.com/office/officeart/2005/8/colors/accent1_2" csCatId="accent1" phldr="1"/>
      <dgm:spPr/>
    </dgm:pt>
    <dgm:pt modelId="{026DE82B-07DF-45AE-A4F6-38749060377E}">
      <dgm:prSet phldrT="[Texto]"/>
      <dgm:spPr/>
      <dgm:t>
        <a:bodyPr/>
        <a:lstStyle/>
        <a:p>
          <a:r>
            <a:rPr lang="es-PE" dirty="0" smtClean="0"/>
            <a:t>Junta General de Accionistas</a:t>
          </a:r>
          <a:endParaRPr lang="es-PE" dirty="0"/>
        </a:p>
      </dgm:t>
    </dgm:pt>
    <dgm:pt modelId="{B8366901-C55C-4CCF-B5E1-90F66AA3F7C8}" type="parTrans" cxnId="{BFDC89F3-B923-4060-A3F8-05EF22A36C46}">
      <dgm:prSet/>
      <dgm:spPr/>
      <dgm:t>
        <a:bodyPr/>
        <a:lstStyle/>
        <a:p>
          <a:endParaRPr lang="es-PE"/>
        </a:p>
      </dgm:t>
    </dgm:pt>
    <dgm:pt modelId="{4D27662D-1589-4E4C-ADC7-EEC52D4E218D}" type="sibTrans" cxnId="{BFDC89F3-B923-4060-A3F8-05EF22A36C46}">
      <dgm:prSet/>
      <dgm:spPr/>
      <dgm:t>
        <a:bodyPr/>
        <a:lstStyle/>
        <a:p>
          <a:endParaRPr lang="es-PE"/>
        </a:p>
      </dgm:t>
    </dgm:pt>
    <dgm:pt modelId="{F38E696D-BDE1-46C0-AB37-59B136DAE07C}">
      <dgm:prSet phldrT="[Texto]"/>
      <dgm:spPr/>
      <dgm:t>
        <a:bodyPr/>
        <a:lstStyle/>
        <a:p>
          <a:r>
            <a:rPr lang="es-PE" dirty="0" smtClean="0"/>
            <a:t>Directorio (Opcional)</a:t>
          </a:r>
          <a:endParaRPr lang="es-PE" dirty="0"/>
        </a:p>
      </dgm:t>
    </dgm:pt>
    <dgm:pt modelId="{45F1D60E-C549-4BC5-9718-FCD5EE396B76}" type="parTrans" cxnId="{2E49F9E5-A31F-4C16-ABAC-F17E9D3B33F3}">
      <dgm:prSet/>
      <dgm:spPr/>
      <dgm:t>
        <a:bodyPr/>
        <a:lstStyle/>
        <a:p>
          <a:endParaRPr lang="es-PE"/>
        </a:p>
      </dgm:t>
    </dgm:pt>
    <dgm:pt modelId="{AA6520C8-C6CA-425F-BBC0-6F722A61A209}" type="sibTrans" cxnId="{2E49F9E5-A31F-4C16-ABAC-F17E9D3B33F3}">
      <dgm:prSet/>
      <dgm:spPr/>
      <dgm:t>
        <a:bodyPr/>
        <a:lstStyle/>
        <a:p>
          <a:endParaRPr lang="es-PE"/>
        </a:p>
      </dgm:t>
    </dgm:pt>
    <dgm:pt modelId="{B96B51AE-FA05-42D9-9196-2A8221A737E6}">
      <dgm:prSet phldrT="[Texto]"/>
      <dgm:spPr/>
      <dgm:t>
        <a:bodyPr/>
        <a:lstStyle/>
        <a:p>
          <a:r>
            <a:rPr lang="es-PE" dirty="0" smtClean="0"/>
            <a:t>Gerente</a:t>
          </a:r>
        </a:p>
        <a:p>
          <a:r>
            <a:rPr lang="es-PE" dirty="0" smtClean="0"/>
            <a:t>Subgerente</a:t>
          </a:r>
          <a:endParaRPr lang="es-PE" dirty="0"/>
        </a:p>
      </dgm:t>
    </dgm:pt>
    <dgm:pt modelId="{EC1FC35C-4444-4692-B58C-752BF01AA493}" type="parTrans" cxnId="{872E1E0C-7108-4B5B-9B71-BB4A5725C9A1}">
      <dgm:prSet/>
      <dgm:spPr/>
      <dgm:t>
        <a:bodyPr/>
        <a:lstStyle/>
        <a:p>
          <a:endParaRPr lang="es-PE"/>
        </a:p>
      </dgm:t>
    </dgm:pt>
    <dgm:pt modelId="{A798CF20-C19C-4E44-9355-1EDE6DCE71EF}" type="sibTrans" cxnId="{872E1E0C-7108-4B5B-9B71-BB4A5725C9A1}">
      <dgm:prSet/>
      <dgm:spPr/>
      <dgm:t>
        <a:bodyPr/>
        <a:lstStyle/>
        <a:p>
          <a:endParaRPr lang="es-PE"/>
        </a:p>
      </dgm:t>
    </dgm:pt>
    <dgm:pt modelId="{4F07E782-65F6-4AB8-9EDF-7227E324B847}" type="pres">
      <dgm:prSet presAssocID="{C6B5AA57-3C33-44BE-986E-D5A948862AC8}" presName="linearFlow" presStyleCnt="0">
        <dgm:presLayoutVars>
          <dgm:resizeHandles val="exact"/>
        </dgm:presLayoutVars>
      </dgm:prSet>
      <dgm:spPr/>
    </dgm:pt>
    <dgm:pt modelId="{20F3FE7C-DA11-4452-94B3-06FC1AD117E5}" type="pres">
      <dgm:prSet presAssocID="{026DE82B-07DF-45AE-A4F6-38749060377E}" presName="node" presStyleLbl="node1" presStyleIdx="0" presStyleCnt="3">
        <dgm:presLayoutVars>
          <dgm:bulletEnabled val="1"/>
        </dgm:presLayoutVars>
      </dgm:prSet>
      <dgm:spPr/>
      <dgm:t>
        <a:bodyPr/>
        <a:lstStyle/>
        <a:p>
          <a:endParaRPr lang="es-PE"/>
        </a:p>
      </dgm:t>
    </dgm:pt>
    <dgm:pt modelId="{2934F890-74BC-4991-9930-84296C29CAAF}" type="pres">
      <dgm:prSet presAssocID="{4D27662D-1589-4E4C-ADC7-EEC52D4E218D}" presName="sibTrans" presStyleLbl="sibTrans2D1" presStyleIdx="0" presStyleCnt="2"/>
      <dgm:spPr/>
      <dgm:t>
        <a:bodyPr/>
        <a:lstStyle/>
        <a:p>
          <a:endParaRPr lang="es-PE"/>
        </a:p>
      </dgm:t>
    </dgm:pt>
    <dgm:pt modelId="{FC88B158-5BB6-483A-8B3C-2F620004906C}" type="pres">
      <dgm:prSet presAssocID="{4D27662D-1589-4E4C-ADC7-EEC52D4E218D}" presName="connectorText" presStyleLbl="sibTrans2D1" presStyleIdx="0" presStyleCnt="2"/>
      <dgm:spPr/>
      <dgm:t>
        <a:bodyPr/>
        <a:lstStyle/>
        <a:p>
          <a:endParaRPr lang="es-PE"/>
        </a:p>
      </dgm:t>
    </dgm:pt>
    <dgm:pt modelId="{8661F38F-F993-41F7-A0A3-D479272E90EB}" type="pres">
      <dgm:prSet presAssocID="{F38E696D-BDE1-46C0-AB37-59B136DAE07C}" presName="node" presStyleLbl="node1" presStyleIdx="1" presStyleCnt="3">
        <dgm:presLayoutVars>
          <dgm:bulletEnabled val="1"/>
        </dgm:presLayoutVars>
      </dgm:prSet>
      <dgm:spPr/>
      <dgm:t>
        <a:bodyPr/>
        <a:lstStyle/>
        <a:p>
          <a:endParaRPr lang="es-PE"/>
        </a:p>
      </dgm:t>
    </dgm:pt>
    <dgm:pt modelId="{D7127B81-2358-4613-B4D3-BDD20CBDD7B4}" type="pres">
      <dgm:prSet presAssocID="{AA6520C8-C6CA-425F-BBC0-6F722A61A209}" presName="sibTrans" presStyleLbl="sibTrans2D1" presStyleIdx="1" presStyleCnt="2"/>
      <dgm:spPr/>
      <dgm:t>
        <a:bodyPr/>
        <a:lstStyle/>
        <a:p>
          <a:endParaRPr lang="es-PE"/>
        </a:p>
      </dgm:t>
    </dgm:pt>
    <dgm:pt modelId="{CB6C3B8C-1550-423A-877E-DC0E45B1F09C}" type="pres">
      <dgm:prSet presAssocID="{AA6520C8-C6CA-425F-BBC0-6F722A61A209}" presName="connectorText" presStyleLbl="sibTrans2D1" presStyleIdx="1" presStyleCnt="2"/>
      <dgm:spPr/>
      <dgm:t>
        <a:bodyPr/>
        <a:lstStyle/>
        <a:p>
          <a:endParaRPr lang="es-PE"/>
        </a:p>
      </dgm:t>
    </dgm:pt>
    <dgm:pt modelId="{866D45B3-5CF7-41F4-B95E-0EFDB708AC83}" type="pres">
      <dgm:prSet presAssocID="{B96B51AE-FA05-42D9-9196-2A8221A737E6}" presName="node" presStyleLbl="node1" presStyleIdx="2" presStyleCnt="3">
        <dgm:presLayoutVars>
          <dgm:bulletEnabled val="1"/>
        </dgm:presLayoutVars>
      </dgm:prSet>
      <dgm:spPr/>
      <dgm:t>
        <a:bodyPr/>
        <a:lstStyle/>
        <a:p>
          <a:endParaRPr lang="es-PE"/>
        </a:p>
      </dgm:t>
    </dgm:pt>
  </dgm:ptLst>
  <dgm:cxnLst>
    <dgm:cxn modelId="{5C7127BF-B75B-4653-B86B-5F5E2250279F}" type="presOf" srcId="{C6B5AA57-3C33-44BE-986E-D5A948862AC8}" destId="{4F07E782-65F6-4AB8-9EDF-7227E324B847}" srcOrd="0" destOrd="0" presId="urn:microsoft.com/office/officeart/2005/8/layout/process2"/>
    <dgm:cxn modelId="{872E1E0C-7108-4B5B-9B71-BB4A5725C9A1}" srcId="{C6B5AA57-3C33-44BE-986E-D5A948862AC8}" destId="{B96B51AE-FA05-42D9-9196-2A8221A737E6}" srcOrd="2" destOrd="0" parTransId="{EC1FC35C-4444-4692-B58C-752BF01AA493}" sibTransId="{A798CF20-C19C-4E44-9355-1EDE6DCE71EF}"/>
    <dgm:cxn modelId="{5611E8E3-CBAE-414D-9304-114D6765D16D}" type="presOf" srcId="{AA6520C8-C6CA-425F-BBC0-6F722A61A209}" destId="{D7127B81-2358-4613-B4D3-BDD20CBDD7B4}" srcOrd="0" destOrd="0" presId="urn:microsoft.com/office/officeart/2005/8/layout/process2"/>
    <dgm:cxn modelId="{BFDC89F3-B923-4060-A3F8-05EF22A36C46}" srcId="{C6B5AA57-3C33-44BE-986E-D5A948862AC8}" destId="{026DE82B-07DF-45AE-A4F6-38749060377E}" srcOrd="0" destOrd="0" parTransId="{B8366901-C55C-4CCF-B5E1-90F66AA3F7C8}" sibTransId="{4D27662D-1589-4E4C-ADC7-EEC52D4E218D}"/>
    <dgm:cxn modelId="{4C8DE073-9F7B-4662-8040-EC159D3F90F4}" type="presOf" srcId="{4D27662D-1589-4E4C-ADC7-EEC52D4E218D}" destId="{FC88B158-5BB6-483A-8B3C-2F620004906C}" srcOrd="1" destOrd="0" presId="urn:microsoft.com/office/officeart/2005/8/layout/process2"/>
    <dgm:cxn modelId="{76507160-64DF-441F-BEC9-297C30F8D27D}" type="presOf" srcId="{B96B51AE-FA05-42D9-9196-2A8221A737E6}" destId="{866D45B3-5CF7-41F4-B95E-0EFDB708AC83}" srcOrd="0" destOrd="0" presId="urn:microsoft.com/office/officeart/2005/8/layout/process2"/>
    <dgm:cxn modelId="{6A8FB740-B940-4434-A63A-5E627CE7F2FD}" type="presOf" srcId="{4D27662D-1589-4E4C-ADC7-EEC52D4E218D}" destId="{2934F890-74BC-4991-9930-84296C29CAAF}" srcOrd="0" destOrd="0" presId="urn:microsoft.com/office/officeart/2005/8/layout/process2"/>
    <dgm:cxn modelId="{9EF75932-5418-4124-8E53-70C27F53FD81}" type="presOf" srcId="{AA6520C8-C6CA-425F-BBC0-6F722A61A209}" destId="{CB6C3B8C-1550-423A-877E-DC0E45B1F09C}" srcOrd="1" destOrd="0" presId="urn:microsoft.com/office/officeart/2005/8/layout/process2"/>
    <dgm:cxn modelId="{F6E594AD-5EF8-4E04-AA73-7B1F22FD6A1D}" type="presOf" srcId="{026DE82B-07DF-45AE-A4F6-38749060377E}" destId="{20F3FE7C-DA11-4452-94B3-06FC1AD117E5}" srcOrd="0" destOrd="0" presId="urn:microsoft.com/office/officeart/2005/8/layout/process2"/>
    <dgm:cxn modelId="{3673292A-3283-4FD0-B108-0B41A72C2245}" type="presOf" srcId="{F38E696D-BDE1-46C0-AB37-59B136DAE07C}" destId="{8661F38F-F993-41F7-A0A3-D479272E90EB}" srcOrd="0" destOrd="0" presId="urn:microsoft.com/office/officeart/2005/8/layout/process2"/>
    <dgm:cxn modelId="{2E49F9E5-A31F-4C16-ABAC-F17E9D3B33F3}" srcId="{C6B5AA57-3C33-44BE-986E-D5A948862AC8}" destId="{F38E696D-BDE1-46C0-AB37-59B136DAE07C}" srcOrd="1" destOrd="0" parTransId="{45F1D60E-C549-4BC5-9718-FCD5EE396B76}" sibTransId="{AA6520C8-C6CA-425F-BBC0-6F722A61A209}"/>
    <dgm:cxn modelId="{ECD0949E-9E6C-47DE-82BF-392612DA8C61}" type="presParOf" srcId="{4F07E782-65F6-4AB8-9EDF-7227E324B847}" destId="{20F3FE7C-DA11-4452-94B3-06FC1AD117E5}" srcOrd="0" destOrd="0" presId="urn:microsoft.com/office/officeart/2005/8/layout/process2"/>
    <dgm:cxn modelId="{D7056419-2FE7-474A-A7DE-717C6360B6EB}" type="presParOf" srcId="{4F07E782-65F6-4AB8-9EDF-7227E324B847}" destId="{2934F890-74BC-4991-9930-84296C29CAAF}" srcOrd="1" destOrd="0" presId="urn:microsoft.com/office/officeart/2005/8/layout/process2"/>
    <dgm:cxn modelId="{FF5DF52F-503E-4F23-A954-D1C13BF0E833}" type="presParOf" srcId="{2934F890-74BC-4991-9930-84296C29CAAF}" destId="{FC88B158-5BB6-483A-8B3C-2F620004906C}" srcOrd="0" destOrd="0" presId="urn:microsoft.com/office/officeart/2005/8/layout/process2"/>
    <dgm:cxn modelId="{53F7F904-99E2-40BC-A758-4932D009CF26}" type="presParOf" srcId="{4F07E782-65F6-4AB8-9EDF-7227E324B847}" destId="{8661F38F-F993-41F7-A0A3-D479272E90EB}" srcOrd="2" destOrd="0" presId="urn:microsoft.com/office/officeart/2005/8/layout/process2"/>
    <dgm:cxn modelId="{B0F43ECA-9CFD-4E97-8966-C93BFFA5EC0C}" type="presParOf" srcId="{4F07E782-65F6-4AB8-9EDF-7227E324B847}" destId="{D7127B81-2358-4613-B4D3-BDD20CBDD7B4}" srcOrd="3" destOrd="0" presId="urn:microsoft.com/office/officeart/2005/8/layout/process2"/>
    <dgm:cxn modelId="{D927B76E-5CB9-4B25-8226-D24717AB18DD}" type="presParOf" srcId="{D7127B81-2358-4613-B4D3-BDD20CBDD7B4}" destId="{CB6C3B8C-1550-423A-877E-DC0E45B1F09C}" srcOrd="0" destOrd="0" presId="urn:microsoft.com/office/officeart/2005/8/layout/process2"/>
    <dgm:cxn modelId="{433BA7EC-EA6C-4025-BE1D-857AFA101560}" type="presParOf" srcId="{4F07E782-65F6-4AB8-9EDF-7227E324B847}" destId="{866D45B3-5CF7-41F4-B95E-0EFDB708AC83}" srcOrd="4"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C6B5AA57-3C33-44BE-986E-D5A948862AC8}" type="doc">
      <dgm:prSet loTypeId="urn:microsoft.com/office/officeart/2005/8/layout/process2" loCatId="process" qsTypeId="urn:microsoft.com/office/officeart/2005/8/quickstyle/simple1" qsCatId="simple" csTypeId="urn:microsoft.com/office/officeart/2005/8/colors/accent1_2" csCatId="accent1" phldr="1"/>
      <dgm:spPr/>
    </dgm:pt>
    <dgm:pt modelId="{026DE82B-07DF-45AE-A4F6-38749060377E}">
      <dgm:prSet phldrT="[Texto]"/>
      <dgm:spPr/>
      <dgm:t>
        <a:bodyPr/>
        <a:lstStyle/>
        <a:p>
          <a:r>
            <a:rPr lang="es-PE" dirty="0" smtClean="0"/>
            <a:t>Junta General de Accionistas</a:t>
          </a:r>
          <a:endParaRPr lang="es-PE" dirty="0"/>
        </a:p>
      </dgm:t>
    </dgm:pt>
    <dgm:pt modelId="{B8366901-C55C-4CCF-B5E1-90F66AA3F7C8}" type="parTrans" cxnId="{BFDC89F3-B923-4060-A3F8-05EF22A36C46}">
      <dgm:prSet/>
      <dgm:spPr/>
      <dgm:t>
        <a:bodyPr/>
        <a:lstStyle/>
        <a:p>
          <a:endParaRPr lang="es-PE"/>
        </a:p>
      </dgm:t>
    </dgm:pt>
    <dgm:pt modelId="{4D27662D-1589-4E4C-ADC7-EEC52D4E218D}" type="sibTrans" cxnId="{BFDC89F3-B923-4060-A3F8-05EF22A36C46}">
      <dgm:prSet/>
      <dgm:spPr/>
      <dgm:t>
        <a:bodyPr/>
        <a:lstStyle/>
        <a:p>
          <a:endParaRPr lang="es-PE"/>
        </a:p>
      </dgm:t>
    </dgm:pt>
    <dgm:pt modelId="{F38E696D-BDE1-46C0-AB37-59B136DAE07C}">
      <dgm:prSet phldrT="[Texto]"/>
      <dgm:spPr/>
      <dgm:t>
        <a:bodyPr/>
        <a:lstStyle/>
        <a:p>
          <a:r>
            <a:rPr lang="es-PE" dirty="0" smtClean="0"/>
            <a:t>Directorio (Obligatorio)</a:t>
          </a:r>
          <a:endParaRPr lang="es-PE" dirty="0"/>
        </a:p>
      </dgm:t>
    </dgm:pt>
    <dgm:pt modelId="{45F1D60E-C549-4BC5-9718-FCD5EE396B76}" type="parTrans" cxnId="{2E49F9E5-A31F-4C16-ABAC-F17E9D3B33F3}">
      <dgm:prSet/>
      <dgm:spPr/>
      <dgm:t>
        <a:bodyPr/>
        <a:lstStyle/>
        <a:p>
          <a:endParaRPr lang="es-PE"/>
        </a:p>
      </dgm:t>
    </dgm:pt>
    <dgm:pt modelId="{AA6520C8-C6CA-425F-BBC0-6F722A61A209}" type="sibTrans" cxnId="{2E49F9E5-A31F-4C16-ABAC-F17E9D3B33F3}">
      <dgm:prSet/>
      <dgm:spPr/>
      <dgm:t>
        <a:bodyPr/>
        <a:lstStyle/>
        <a:p>
          <a:endParaRPr lang="es-PE"/>
        </a:p>
      </dgm:t>
    </dgm:pt>
    <dgm:pt modelId="{B96B51AE-FA05-42D9-9196-2A8221A737E6}">
      <dgm:prSet phldrT="[Texto]"/>
      <dgm:spPr/>
      <dgm:t>
        <a:bodyPr/>
        <a:lstStyle/>
        <a:p>
          <a:r>
            <a:rPr lang="es-PE" dirty="0" smtClean="0"/>
            <a:t>Gerente</a:t>
          </a:r>
        </a:p>
        <a:p>
          <a:r>
            <a:rPr lang="es-PE" dirty="0" smtClean="0"/>
            <a:t>Subgerente</a:t>
          </a:r>
          <a:endParaRPr lang="es-PE" dirty="0"/>
        </a:p>
      </dgm:t>
    </dgm:pt>
    <dgm:pt modelId="{EC1FC35C-4444-4692-B58C-752BF01AA493}" type="parTrans" cxnId="{872E1E0C-7108-4B5B-9B71-BB4A5725C9A1}">
      <dgm:prSet/>
      <dgm:spPr/>
      <dgm:t>
        <a:bodyPr/>
        <a:lstStyle/>
        <a:p>
          <a:endParaRPr lang="es-PE"/>
        </a:p>
      </dgm:t>
    </dgm:pt>
    <dgm:pt modelId="{A798CF20-C19C-4E44-9355-1EDE6DCE71EF}" type="sibTrans" cxnId="{872E1E0C-7108-4B5B-9B71-BB4A5725C9A1}">
      <dgm:prSet/>
      <dgm:spPr/>
      <dgm:t>
        <a:bodyPr/>
        <a:lstStyle/>
        <a:p>
          <a:endParaRPr lang="es-PE"/>
        </a:p>
      </dgm:t>
    </dgm:pt>
    <dgm:pt modelId="{4F07E782-65F6-4AB8-9EDF-7227E324B847}" type="pres">
      <dgm:prSet presAssocID="{C6B5AA57-3C33-44BE-986E-D5A948862AC8}" presName="linearFlow" presStyleCnt="0">
        <dgm:presLayoutVars>
          <dgm:resizeHandles val="exact"/>
        </dgm:presLayoutVars>
      </dgm:prSet>
      <dgm:spPr/>
    </dgm:pt>
    <dgm:pt modelId="{20F3FE7C-DA11-4452-94B3-06FC1AD117E5}" type="pres">
      <dgm:prSet presAssocID="{026DE82B-07DF-45AE-A4F6-38749060377E}" presName="node" presStyleLbl="node1" presStyleIdx="0" presStyleCnt="3">
        <dgm:presLayoutVars>
          <dgm:bulletEnabled val="1"/>
        </dgm:presLayoutVars>
      </dgm:prSet>
      <dgm:spPr/>
      <dgm:t>
        <a:bodyPr/>
        <a:lstStyle/>
        <a:p>
          <a:endParaRPr lang="es-PE"/>
        </a:p>
      </dgm:t>
    </dgm:pt>
    <dgm:pt modelId="{2934F890-74BC-4991-9930-84296C29CAAF}" type="pres">
      <dgm:prSet presAssocID="{4D27662D-1589-4E4C-ADC7-EEC52D4E218D}" presName="sibTrans" presStyleLbl="sibTrans2D1" presStyleIdx="0" presStyleCnt="2"/>
      <dgm:spPr/>
      <dgm:t>
        <a:bodyPr/>
        <a:lstStyle/>
        <a:p>
          <a:endParaRPr lang="es-PE"/>
        </a:p>
      </dgm:t>
    </dgm:pt>
    <dgm:pt modelId="{FC88B158-5BB6-483A-8B3C-2F620004906C}" type="pres">
      <dgm:prSet presAssocID="{4D27662D-1589-4E4C-ADC7-EEC52D4E218D}" presName="connectorText" presStyleLbl="sibTrans2D1" presStyleIdx="0" presStyleCnt="2"/>
      <dgm:spPr/>
      <dgm:t>
        <a:bodyPr/>
        <a:lstStyle/>
        <a:p>
          <a:endParaRPr lang="es-PE"/>
        </a:p>
      </dgm:t>
    </dgm:pt>
    <dgm:pt modelId="{8661F38F-F993-41F7-A0A3-D479272E90EB}" type="pres">
      <dgm:prSet presAssocID="{F38E696D-BDE1-46C0-AB37-59B136DAE07C}" presName="node" presStyleLbl="node1" presStyleIdx="1" presStyleCnt="3">
        <dgm:presLayoutVars>
          <dgm:bulletEnabled val="1"/>
        </dgm:presLayoutVars>
      </dgm:prSet>
      <dgm:spPr/>
      <dgm:t>
        <a:bodyPr/>
        <a:lstStyle/>
        <a:p>
          <a:endParaRPr lang="es-PE"/>
        </a:p>
      </dgm:t>
    </dgm:pt>
    <dgm:pt modelId="{D7127B81-2358-4613-B4D3-BDD20CBDD7B4}" type="pres">
      <dgm:prSet presAssocID="{AA6520C8-C6CA-425F-BBC0-6F722A61A209}" presName="sibTrans" presStyleLbl="sibTrans2D1" presStyleIdx="1" presStyleCnt="2"/>
      <dgm:spPr/>
      <dgm:t>
        <a:bodyPr/>
        <a:lstStyle/>
        <a:p>
          <a:endParaRPr lang="es-PE"/>
        </a:p>
      </dgm:t>
    </dgm:pt>
    <dgm:pt modelId="{CB6C3B8C-1550-423A-877E-DC0E45B1F09C}" type="pres">
      <dgm:prSet presAssocID="{AA6520C8-C6CA-425F-BBC0-6F722A61A209}" presName="connectorText" presStyleLbl="sibTrans2D1" presStyleIdx="1" presStyleCnt="2"/>
      <dgm:spPr/>
      <dgm:t>
        <a:bodyPr/>
        <a:lstStyle/>
        <a:p>
          <a:endParaRPr lang="es-PE"/>
        </a:p>
      </dgm:t>
    </dgm:pt>
    <dgm:pt modelId="{866D45B3-5CF7-41F4-B95E-0EFDB708AC83}" type="pres">
      <dgm:prSet presAssocID="{B96B51AE-FA05-42D9-9196-2A8221A737E6}" presName="node" presStyleLbl="node1" presStyleIdx="2" presStyleCnt="3">
        <dgm:presLayoutVars>
          <dgm:bulletEnabled val="1"/>
        </dgm:presLayoutVars>
      </dgm:prSet>
      <dgm:spPr/>
      <dgm:t>
        <a:bodyPr/>
        <a:lstStyle/>
        <a:p>
          <a:endParaRPr lang="es-PE"/>
        </a:p>
      </dgm:t>
    </dgm:pt>
  </dgm:ptLst>
  <dgm:cxnLst>
    <dgm:cxn modelId="{872E1E0C-7108-4B5B-9B71-BB4A5725C9A1}" srcId="{C6B5AA57-3C33-44BE-986E-D5A948862AC8}" destId="{B96B51AE-FA05-42D9-9196-2A8221A737E6}" srcOrd="2" destOrd="0" parTransId="{EC1FC35C-4444-4692-B58C-752BF01AA493}" sibTransId="{A798CF20-C19C-4E44-9355-1EDE6DCE71EF}"/>
    <dgm:cxn modelId="{AA36EA68-3308-48F4-9DE7-D5B365FA63BA}" type="presOf" srcId="{AA6520C8-C6CA-425F-BBC0-6F722A61A209}" destId="{D7127B81-2358-4613-B4D3-BDD20CBDD7B4}" srcOrd="0" destOrd="0" presId="urn:microsoft.com/office/officeart/2005/8/layout/process2"/>
    <dgm:cxn modelId="{527C00C0-270F-4BC7-823C-FF376A606C83}" type="presOf" srcId="{AA6520C8-C6CA-425F-BBC0-6F722A61A209}" destId="{CB6C3B8C-1550-423A-877E-DC0E45B1F09C}" srcOrd="1" destOrd="0" presId="urn:microsoft.com/office/officeart/2005/8/layout/process2"/>
    <dgm:cxn modelId="{2ADECEF0-E8C0-4CFD-B08C-1C65A24CB61B}" type="presOf" srcId="{C6B5AA57-3C33-44BE-986E-D5A948862AC8}" destId="{4F07E782-65F6-4AB8-9EDF-7227E324B847}" srcOrd="0" destOrd="0" presId="urn:microsoft.com/office/officeart/2005/8/layout/process2"/>
    <dgm:cxn modelId="{BFDC89F3-B923-4060-A3F8-05EF22A36C46}" srcId="{C6B5AA57-3C33-44BE-986E-D5A948862AC8}" destId="{026DE82B-07DF-45AE-A4F6-38749060377E}" srcOrd="0" destOrd="0" parTransId="{B8366901-C55C-4CCF-B5E1-90F66AA3F7C8}" sibTransId="{4D27662D-1589-4E4C-ADC7-EEC52D4E218D}"/>
    <dgm:cxn modelId="{2FBB7E0D-4C30-4CE5-AA25-14485851B0FB}" type="presOf" srcId="{F38E696D-BDE1-46C0-AB37-59B136DAE07C}" destId="{8661F38F-F993-41F7-A0A3-D479272E90EB}" srcOrd="0" destOrd="0" presId="urn:microsoft.com/office/officeart/2005/8/layout/process2"/>
    <dgm:cxn modelId="{6EBDC6DF-6D01-41F1-84F3-59B43FE65669}" type="presOf" srcId="{B96B51AE-FA05-42D9-9196-2A8221A737E6}" destId="{866D45B3-5CF7-41F4-B95E-0EFDB708AC83}" srcOrd="0" destOrd="0" presId="urn:microsoft.com/office/officeart/2005/8/layout/process2"/>
    <dgm:cxn modelId="{2E49F9E5-A31F-4C16-ABAC-F17E9D3B33F3}" srcId="{C6B5AA57-3C33-44BE-986E-D5A948862AC8}" destId="{F38E696D-BDE1-46C0-AB37-59B136DAE07C}" srcOrd="1" destOrd="0" parTransId="{45F1D60E-C549-4BC5-9718-FCD5EE396B76}" sibTransId="{AA6520C8-C6CA-425F-BBC0-6F722A61A209}"/>
    <dgm:cxn modelId="{4030B252-B620-40E0-B972-AF872F8D9EDB}" type="presOf" srcId="{4D27662D-1589-4E4C-ADC7-EEC52D4E218D}" destId="{2934F890-74BC-4991-9930-84296C29CAAF}" srcOrd="0" destOrd="0" presId="urn:microsoft.com/office/officeart/2005/8/layout/process2"/>
    <dgm:cxn modelId="{B4416D0B-A279-4513-B98D-837503B345D9}" type="presOf" srcId="{4D27662D-1589-4E4C-ADC7-EEC52D4E218D}" destId="{FC88B158-5BB6-483A-8B3C-2F620004906C}" srcOrd="1" destOrd="0" presId="urn:microsoft.com/office/officeart/2005/8/layout/process2"/>
    <dgm:cxn modelId="{83E13EED-47C0-497E-B91B-CEAA8391FF3F}" type="presOf" srcId="{026DE82B-07DF-45AE-A4F6-38749060377E}" destId="{20F3FE7C-DA11-4452-94B3-06FC1AD117E5}" srcOrd="0" destOrd="0" presId="urn:microsoft.com/office/officeart/2005/8/layout/process2"/>
    <dgm:cxn modelId="{0D2E35C8-5128-435F-862D-8BF00B2B84F4}" type="presParOf" srcId="{4F07E782-65F6-4AB8-9EDF-7227E324B847}" destId="{20F3FE7C-DA11-4452-94B3-06FC1AD117E5}" srcOrd="0" destOrd="0" presId="urn:microsoft.com/office/officeart/2005/8/layout/process2"/>
    <dgm:cxn modelId="{9DEC411E-AFEE-4E1D-B599-803D2D4DC112}" type="presParOf" srcId="{4F07E782-65F6-4AB8-9EDF-7227E324B847}" destId="{2934F890-74BC-4991-9930-84296C29CAAF}" srcOrd="1" destOrd="0" presId="urn:microsoft.com/office/officeart/2005/8/layout/process2"/>
    <dgm:cxn modelId="{9DFDA378-A934-4CDB-B0B4-EB7A56E6813A}" type="presParOf" srcId="{2934F890-74BC-4991-9930-84296C29CAAF}" destId="{FC88B158-5BB6-483A-8B3C-2F620004906C}" srcOrd="0" destOrd="0" presId="urn:microsoft.com/office/officeart/2005/8/layout/process2"/>
    <dgm:cxn modelId="{B07C0EDA-F002-47AC-9383-8879CD6DBF21}" type="presParOf" srcId="{4F07E782-65F6-4AB8-9EDF-7227E324B847}" destId="{8661F38F-F993-41F7-A0A3-D479272E90EB}" srcOrd="2" destOrd="0" presId="urn:microsoft.com/office/officeart/2005/8/layout/process2"/>
    <dgm:cxn modelId="{0719053B-D9D5-4A0A-A1C5-2CAC08122F10}" type="presParOf" srcId="{4F07E782-65F6-4AB8-9EDF-7227E324B847}" destId="{D7127B81-2358-4613-B4D3-BDD20CBDD7B4}" srcOrd="3" destOrd="0" presId="urn:microsoft.com/office/officeart/2005/8/layout/process2"/>
    <dgm:cxn modelId="{24066DAF-3990-4596-9CBB-899130CB1FD0}" type="presParOf" srcId="{D7127B81-2358-4613-B4D3-BDD20CBDD7B4}" destId="{CB6C3B8C-1550-423A-877E-DC0E45B1F09C}" srcOrd="0" destOrd="0" presId="urn:microsoft.com/office/officeart/2005/8/layout/process2"/>
    <dgm:cxn modelId="{C21ABCE2-413F-484C-8906-7655BD77E774}" type="presParOf" srcId="{4F07E782-65F6-4AB8-9EDF-7227E324B847}" destId="{866D45B3-5CF7-41F4-B95E-0EFDB708AC83}" srcOrd="4"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C6B5AA57-3C33-44BE-986E-D5A948862AC8}" type="doc">
      <dgm:prSet loTypeId="urn:microsoft.com/office/officeart/2005/8/layout/process2" loCatId="process" qsTypeId="urn:microsoft.com/office/officeart/2005/8/quickstyle/simple1" qsCatId="simple" csTypeId="urn:microsoft.com/office/officeart/2005/8/colors/accent1_2" csCatId="accent1" phldr="1"/>
      <dgm:spPr/>
    </dgm:pt>
    <dgm:pt modelId="{026DE82B-07DF-45AE-A4F6-38749060377E}">
      <dgm:prSet phldrT="[Texto]"/>
      <dgm:spPr/>
      <dgm:t>
        <a:bodyPr/>
        <a:lstStyle/>
        <a:p>
          <a:r>
            <a:rPr lang="es-PE" dirty="0" smtClean="0"/>
            <a:t>Empresa como Persona Jurídica</a:t>
          </a:r>
          <a:br>
            <a:rPr lang="es-PE" dirty="0" smtClean="0"/>
          </a:br>
          <a:r>
            <a:rPr lang="es-PE" dirty="0" smtClean="0"/>
            <a:t>(Empresa Extranjero)</a:t>
          </a:r>
          <a:endParaRPr lang="es-PE" dirty="0"/>
        </a:p>
      </dgm:t>
    </dgm:pt>
    <dgm:pt modelId="{B8366901-C55C-4CCF-B5E1-90F66AA3F7C8}" type="parTrans" cxnId="{BFDC89F3-B923-4060-A3F8-05EF22A36C46}">
      <dgm:prSet/>
      <dgm:spPr/>
      <dgm:t>
        <a:bodyPr/>
        <a:lstStyle/>
        <a:p>
          <a:endParaRPr lang="es-PE"/>
        </a:p>
      </dgm:t>
    </dgm:pt>
    <dgm:pt modelId="{4D27662D-1589-4E4C-ADC7-EEC52D4E218D}" type="sibTrans" cxnId="{BFDC89F3-B923-4060-A3F8-05EF22A36C46}">
      <dgm:prSet/>
      <dgm:spPr/>
      <dgm:t>
        <a:bodyPr/>
        <a:lstStyle/>
        <a:p>
          <a:endParaRPr lang="es-PE"/>
        </a:p>
      </dgm:t>
    </dgm:pt>
    <dgm:pt modelId="{F38E696D-BDE1-46C0-AB37-59B136DAE07C}">
      <dgm:prSet phldrT="[Texto]"/>
      <dgm:spPr/>
      <dgm:t>
        <a:bodyPr/>
        <a:lstStyle/>
        <a:p>
          <a:r>
            <a:rPr lang="es-PE" dirty="0" smtClean="0"/>
            <a:t>Sucursal (</a:t>
          </a:r>
          <a:r>
            <a:rPr lang="es-PE" dirty="0" err="1" smtClean="0"/>
            <a:t>Ejm.</a:t>
          </a:r>
          <a:r>
            <a:rPr lang="es-PE" dirty="0" smtClean="0"/>
            <a:t> Oficina de Representación Lima </a:t>
          </a:r>
          <a:r>
            <a:rPr lang="es-PE" dirty="0" err="1" smtClean="0"/>
            <a:t>Peru</a:t>
          </a:r>
          <a:r>
            <a:rPr lang="es-PE" dirty="0" smtClean="0"/>
            <a:t>)</a:t>
          </a:r>
          <a:endParaRPr lang="es-PE" dirty="0"/>
        </a:p>
      </dgm:t>
    </dgm:pt>
    <dgm:pt modelId="{45F1D60E-C549-4BC5-9718-FCD5EE396B76}" type="parTrans" cxnId="{2E49F9E5-A31F-4C16-ABAC-F17E9D3B33F3}">
      <dgm:prSet/>
      <dgm:spPr/>
      <dgm:t>
        <a:bodyPr/>
        <a:lstStyle/>
        <a:p>
          <a:endParaRPr lang="es-PE"/>
        </a:p>
      </dgm:t>
    </dgm:pt>
    <dgm:pt modelId="{AA6520C8-C6CA-425F-BBC0-6F722A61A209}" type="sibTrans" cxnId="{2E49F9E5-A31F-4C16-ABAC-F17E9D3B33F3}">
      <dgm:prSet/>
      <dgm:spPr/>
      <dgm:t>
        <a:bodyPr/>
        <a:lstStyle/>
        <a:p>
          <a:endParaRPr lang="es-PE"/>
        </a:p>
      </dgm:t>
    </dgm:pt>
    <dgm:pt modelId="{4F07E782-65F6-4AB8-9EDF-7227E324B847}" type="pres">
      <dgm:prSet presAssocID="{C6B5AA57-3C33-44BE-986E-D5A948862AC8}" presName="linearFlow" presStyleCnt="0">
        <dgm:presLayoutVars>
          <dgm:resizeHandles val="exact"/>
        </dgm:presLayoutVars>
      </dgm:prSet>
      <dgm:spPr/>
    </dgm:pt>
    <dgm:pt modelId="{20F3FE7C-DA11-4452-94B3-06FC1AD117E5}" type="pres">
      <dgm:prSet presAssocID="{026DE82B-07DF-45AE-A4F6-38749060377E}" presName="node" presStyleLbl="node1" presStyleIdx="0" presStyleCnt="2">
        <dgm:presLayoutVars>
          <dgm:bulletEnabled val="1"/>
        </dgm:presLayoutVars>
      </dgm:prSet>
      <dgm:spPr/>
      <dgm:t>
        <a:bodyPr/>
        <a:lstStyle/>
        <a:p>
          <a:endParaRPr lang="es-PE"/>
        </a:p>
      </dgm:t>
    </dgm:pt>
    <dgm:pt modelId="{2934F890-74BC-4991-9930-84296C29CAAF}" type="pres">
      <dgm:prSet presAssocID="{4D27662D-1589-4E4C-ADC7-EEC52D4E218D}" presName="sibTrans" presStyleLbl="sibTrans2D1" presStyleIdx="0" presStyleCnt="1"/>
      <dgm:spPr/>
      <dgm:t>
        <a:bodyPr/>
        <a:lstStyle/>
        <a:p>
          <a:endParaRPr lang="es-PE"/>
        </a:p>
      </dgm:t>
    </dgm:pt>
    <dgm:pt modelId="{FC88B158-5BB6-483A-8B3C-2F620004906C}" type="pres">
      <dgm:prSet presAssocID="{4D27662D-1589-4E4C-ADC7-EEC52D4E218D}" presName="connectorText" presStyleLbl="sibTrans2D1" presStyleIdx="0" presStyleCnt="1"/>
      <dgm:spPr/>
      <dgm:t>
        <a:bodyPr/>
        <a:lstStyle/>
        <a:p>
          <a:endParaRPr lang="es-PE"/>
        </a:p>
      </dgm:t>
    </dgm:pt>
    <dgm:pt modelId="{8661F38F-F993-41F7-A0A3-D479272E90EB}" type="pres">
      <dgm:prSet presAssocID="{F38E696D-BDE1-46C0-AB37-59B136DAE07C}" presName="node" presStyleLbl="node1" presStyleIdx="1" presStyleCnt="2">
        <dgm:presLayoutVars>
          <dgm:bulletEnabled val="1"/>
        </dgm:presLayoutVars>
      </dgm:prSet>
      <dgm:spPr/>
      <dgm:t>
        <a:bodyPr/>
        <a:lstStyle/>
        <a:p>
          <a:endParaRPr lang="es-PE"/>
        </a:p>
      </dgm:t>
    </dgm:pt>
  </dgm:ptLst>
  <dgm:cxnLst>
    <dgm:cxn modelId="{1FE4E98F-0A10-4D97-8674-F44CE481FF05}" type="presOf" srcId="{4D27662D-1589-4E4C-ADC7-EEC52D4E218D}" destId="{2934F890-74BC-4991-9930-84296C29CAAF}" srcOrd="0" destOrd="0" presId="urn:microsoft.com/office/officeart/2005/8/layout/process2"/>
    <dgm:cxn modelId="{BFDC89F3-B923-4060-A3F8-05EF22A36C46}" srcId="{C6B5AA57-3C33-44BE-986E-D5A948862AC8}" destId="{026DE82B-07DF-45AE-A4F6-38749060377E}" srcOrd="0" destOrd="0" parTransId="{B8366901-C55C-4CCF-B5E1-90F66AA3F7C8}" sibTransId="{4D27662D-1589-4E4C-ADC7-EEC52D4E218D}"/>
    <dgm:cxn modelId="{C8480F5F-6B51-4423-A6FC-FE9E52B5C726}" type="presOf" srcId="{4D27662D-1589-4E4C-ADC7-EEC52D4E218D}" destId="{FC88B158-5BB6-483A-8B3C-2F620004906C}" srcOrd="1" destOrd="0" presId="urn:microsoft.com/office/officeart/2005/8/layout/process2"/>
    <dgm:cxn modelId="{2E49F9E5-A31F-4C16-ABAC-F17E9D3B33F3}" srcId="{C6B5AA57-3C33-44BE-986E-D5A948862AC8}" destId="{F38E696D-BDE1-46C0-AB37-59B136DAE07C}" srcOrd="1" destOrd="0" parTransId="{45F1D60E-C549-4BC5-9718-FCD5EE396B76}" sibTransId="{AA6520C8-C6CA-425F-BBC0-6F722A61A209}"/>
    <dgm:cxn modelId="{3A77DF28-2CB8-4147-980D-D5474473C826}" type="presOf" srcId="{026DE82B-07DF-45AE-A4F6-38749060377E}" destId="{20F3FE7C-DA11-4452-94B3-06FC1AD117E5}" srcOrd="0" destOrd="0" presId="urn:microsoft.com/office/officeart/2005/8/layout/process2"/>
    <dgm:cxn modelId="{DDF3DEC3-63F9-471C-98D1-86AE6E398D50}" type="presOf" srcId="{F38E696D-BDE1-46C0-AB37-59B136DAE07C}" destId="{8661F38F-F993-41F7-A0A3-D479272E90EB}" srcOrd="0" destOrd="0" presId="urn:microsoft.com/office/officeart/2005/8/layout/process2"/>
    <dgm:cxn modelId="{3F146B5B-3811-4FA1-9B75-66A1B18E175A}" type="presOf" srcId="{C6B5AA57-3C33-44BE-986E-D5A948862AC8}" destId="{4F07E782-65F6-4AB8-9EDF-7227E324B847}" srcOrd="0" destOrd="0" presId="urn:microsoft.com/office/officeart/2005/8/layout/process2"/>
    <dgm:cxn modelId="{5B342631-CE95-47D2-9C74-01A1EDF738BE}" type="presParOf" srcId="{4F07E782-65F6-4AB8-9EDF-7227E324B847}" destId="{20F3FE7C-DA11-4452-94B3-06FC1AD117E5}" srcOrd="0" destOrd="0" presId="urn:microsoft.com/office/officeart/2005/8/layout/process2"/>
    <dgm:cxn modelId="{3AA293F0-6C41-4E60-9452-B2FAED4237C1}" type="presParOf" srcId="{4F07E782-65F6-4AB8-9EDF-7227E324B847}" destId="{2934F890-74BC-4991-9930-84296C29CAAF}" srcOrd="1" destOrd="0" presId="urn:microsoft.com/office/officeart/2005/8/layout/process2"/>
    <dgm:cxn modelId="{3E53F989-B0DD-43DA-BB63-7802C5E41B96}" type="presParOf" srcId="{2934F890-74BC-4991-9930-84296C29CAAF}" destId="{FC88B158-5BB6-483A-8B3C-2F620004906C}" srcOrd="0" destOrd="0" presId="urn:microsoft.com/office/officeart/2005/8/layout/process2"/>
    <dgm:cxn modelId="{25CDE8D4-689C-47A7-9E22-F13FB27D8957}" type="presParOf" srcId="{4F07E782-65F6-4AB8-9EDF-7227E324B847}" destId="{8661F38F-F993-41F7-A0A3-D479272E90EB}" srcOrd="2"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BF86677B-CECB-44B1-A119-43D565061132}" type="doc">
      <dgm:prSet loTypeId="urn:microsoft.com/office/officeart/2005/8/layout/process2" loCatId="process" qsTypeId="urn:microsoft.com/office/officeart/2005/8/quickstyle/simple1" qsCatId="simple" csTypeId="urn:microsoft.com/office/officeart/2005/8/colors/accent1_2" csCatId="accent1" phldr="1"/>
      <dgm:spPr/>
    </dgm:pt>
    <dgm:pt modelId="{9F78AD71-D073-4F4A-8AE7-C48C67B4DF07}">
      <dgm:prSet phldrT="[Texto]" custT="1"/>
      <dgm:spPr/>
      <dgm:t>
        <a:bodyPr/>
        <a:lstStyle/>
        <a:p>
          <a:r>
            <a:rPr lang="es-PE" sz="2000" dirty="0" smtClean="0"/>
            <a:t>Asamblea General de Asociados</a:t>
          </a:r>
          <a:br>
            <a:rPr lang="es-PE" sz="2000" dirty="0" smtClean="0"/>
          </a:br>
          <a:r>
            <a:rPr lang="es-PE" sz="2000" dirty="0" smtClean="0"/>
            <a:t>(Mínimo 3)</a:t>
          </a:r>
          <a:endParaRPr lang="es-PE" sz="2000" dirty="0"/>
        </a:p>
      </dgm:t>
    </dgm:pt>
    <dgm:pt modelId="{0E4023B3-F7E5-4061-B8DF-1CEB625F9221}" type="parTrans" cxnId="{8C0588CE-0AB0-407A-95EB-78511DF8329C}">
      <dgm:prSet/>
      <dgm:spPr/>
      <dgm:t>
        <a:bodyPr/>
        <a:lstStyle/>
        <a:p>
          <a:endParaRPr lang="es-PE"/>
        </a:p>
      </dgm:t>
    </dgm:pt>
    <dgm:pt modelId="{2D12860A-3791-45BC-A118-B2E550926CD3}" type="sibTrans" cxnId="{8C0588CE-0AB0-407A-95EB-78511DF8329C}">
      <dgm:prSet/>
      <dgm:spPr/>
      <dgm:t>
        <a:bodyPr/>
        <a:lstStyle/>
        <a:p>
          <a:endParaRPr lang="es-PE"/>
        </a:p>
      </dgm:t>
    </dgm:pt>
    <dgm:pt modelId="{725EEFBD-9872-4BF2-859E-DD27933B97DD}">
      <dgm:prSet phldrT="[Texto]" custT="1"/>
      <dgm:spPr/>
      <dgm:t>
        <a:bodyPr/>
        <a:lstStyle/>
        <a:p>
          <a:r>
            <a:rPr lang="es-PE" sz="2400" dirty="0" smtClean="0"/>
            <a:t>Consejo Directivo</a:t>
          </a:r>
          <a:endParaRPr lang="es-PE" sz="2400" dirty="0"/>
        </a:p>
      </dgm:t>
    </dgm:pt>
    <dgm:pt modelId="{CBFD695C-64C5-4437-BD98-3B7B55575176}" type="parTrans" cxnId="{C85A8072-38E2-4557-9956-09976296AF79}">
      <dgm:prSet/>
      <dgm:spPr/>
      <dgm:t>
        <a:bodyPr/>
        <a:lstStyle/>
        <a:p>
          <a:endParaRPr lang="es-PE"/>
        </a:p>
      </dgm:t>
    </dgm:pt>
    <dgm:pt modelId="{354CE3FF-1773-4C31-8B53-E02CA68926F8}" type="sibTrans" cxnId="{C85A8072-38E2-4557-9956-09976296AF79}">
      <dgm:prSet/>
      <dgm:spPr/>
      <dgm:t>
        <a:bodyPr/>
        <a:lstStyle/>
        <a:p>
          <a:endParaRPr lang="es-PE"/>
        </a:p>
      </dgm:t>
    </dgm:pt>
    <dgm:pt modelId="{9B8BB3C9-C832-46E4-A77A-E31D39D2EEE5}">
      <dgm:prSet phldrT="[Texto]" custT="1"/>
      <dgm:spPr/>
      <dgm:t>
        <a:bodyPr/>
        <a:lstStyle/>
        <a:p>
          <a:r>
            <a:rPr lang="es-PE" sz="2400" dirty="0" smtClean="0"/>
            <a:t>Director Ejecutivo</a:t>
          </a:r>
          <a:endParaRPr lang="es-PE" sz="2400" dirty="0"/>
        </a:p>
      </dgm:t>
    </dgm:pt>
    <dgm:pt modelId="{F9368ED6-A9C8-47A2-B69C-ED46E5155DAB}" type="parTrans" cxnId="{E065380F-DA27-42C4-92E5-F5776D18D7D1}">
      <dgm:prSet/>
      <dgm:spPr/>
      <dgm:t>
        <a:bodyPr/>
        <a:lstStyle/>
        <a:p>
          <a:endParaRPr lang="es-PE"/>
        </a:p>
      </dgm:t>
    </dgm:pt>
    <dgm:pt modelId="{EDEECD59-3049-4B3F-894B-8E45075AFC76}" type="sibTrans" cxnId="{E065380F-DA27-42C4-92E5-F5776D18D7D1}">
      <dgm:prSet/>
      <dgm:spPr/>
      <dgm:t>
        <a:bodyPr/>
        <a:lstStyle/>
        <a:p>
          <a:endParaRPr lang="es-PE"/>
        </a:p>
      </dgm:t>
    </dgm:pt>
    <dgm:pt modelId="{74C24C73-C97E-4834-A4BF-169A8AF0E10D}" type="pres">
      <dgm:prSet presAssocID="{BF86677B-CECB-44B1-A119-43D565061132}" presName="linearFlow" presStyleCnt="0">
        <dgm:presLayoutVars>
          <dgm:resizeHandles val="exact"/>
        </dgm:presLayoutVars>
      </dgm:prSet>
      <dgm:spPr/>
    </dgm:pt>
    <dgm:pt modelId="{D30392F4-BA19-4C6A-8D9C-14A7676A073B}" type="pres">
      <dgm:prSet presAssocID="{9F78AD71-D073-4F4A-8AE7-C48C67B4DF07}" presName="node" presStyleLbl="node1" presStyleIdx="0" presStyleCnt="3" custScaleX="180821">
        <dgm:presLayoutVars>
          <dgm:bulletEnabled val="1"/>
        </dgm:presLayoutVars>
      </dgm:prSet>
      <dgm:spPr/>
      <dgm:t>
        <a:bodyPr/>
        <a:lstStyle/>
        <a:p>
          <a:endParaRPr lang="es-PE"/>
        </a:p>
      </dgm:t>
    </dgm:pt>
    <dgm:pt modelId="{C7E0D204-99E6-417D-BBBB-EC8BF7CDE311}" type="pres">
      <dgm:prSet presAssocID="{2D12860A-3791-45BC-A118-B2E550926CD3}" presName="sibTrans" presStyleLbl="sibTrans2D1" presStyleIdx="0" presStyleCnt="2"/>
      <dgm:spPr/>
      <dgm:t>
        <a:bodyPr/>
        <a:lstStyle/>
        <a:p>
          <a:endParaRPr lang="es-PE"/>
        </a:p>
      </dgm:t>
    </dgm:pt>
    <dgm:pt modelId="{6B79B9F8-2044-416F-963C-8B63922896B6}" type="pres">
      <dgm:prSet presAssocID="{2D12860A-3791-45BC-A118-B2E550926CD3}" presName="connectorText" presStyleLbl="sibTrans2D1" presStyleIdx="0" presStyleCnt="2"/>
      <dgm:spPr/>
      <dgm:t>
        <a:bodyPr/>
        <a:lstStyle/>
        <a:p>
          <a:endParaRPr lang="es-PE"/>
        </a:p>
      </dgm:t>
    </dgm:pt>
    <dgm:pt modelId="{1D8C52A5-4832-47D3-8B9D-150D6C7E4A37}" type="pres">
      <dgm:prSet presAssocID="{725EEFBD-9872-4BF2-859E-DD27933B97DD}" presName="node" presStyleLbl="node1" presStyleIdx="1" presStyleCnt="3">
        <dgm:presLayoutVars>
          <dgm:bulletEnabled val="1"/>
        </dgm:presLayoutVars>
      </dgm:prSet>
      <dgm:spPr/>
      <dgm:t>
        <a:bodyPr/>
        <a:lstStyle/>
        <a:p>
          <a:endParaRPr lang="es-PE"/>
        </a:p>
      </dgm:t>
    </dgm:pt>
    <dgm:pt modelId="{D4F71066-9E8E-4714-B74C-F8321EA22D2C}" type="pres">
      <dgm:prSet presAssocID="{354CE3FF-1773-4C31-8B53-E02CA68926F8}" presName="sibTrans" presStyleLbl="sibTrans2D1" presStyleIdx="1" presStyleCnt="2"/>
      <dgm:spPr/>
      <dgm:t>
        <a:bodyPr/>
        <a:lstStyle/>
        <a:p>
          <a:endParaRPr lang="es-PE"/>
        </a:p>
      </dgm:t>
    </dgm:pt>
    <dgm:pt modelId="{269D6F88-417C-4D0C-AE0A-E926EEB70208}" type="pres">
      <dgm:prSet presAssocID="{354CE3FF-1773-4C31-8B53-E02CA68926F8}" presName="connectorText" presStyleLbl="sibTrans2D1" presStyleIdx="1" presStyleCnt="2"/>
      <dgm:spPr/>
      <dgm:t>
        <a:bodyPr/>
        <a:lstStyle/>
        <a:p>
          <a:endParaRPr lang="es-PE"/>
        </a:p>
      </dgm:t>
    </dgm:pt>
    <dgm:pt modelId="{3505E10A-3FFB-4453-BF18-9091DCBE241E}" type="pres">
      <dgm:prSet presAssocID="{9B8BB3C9-C832-46E4-A77A-E31D39D2EEE5}" presName="node" presStyleLbl="node1" presStyleIdx="2" presStyleCnt="3">
        <dgm:presLayoutVars>
          <dgm:bulletEnabled val="1"/>
        </dgm:presLayoutVars>
      </dgm:prSet>
      <dgm:spPr/>
      <dgm:t>
        <a:bodyPr/>
        <a:lstStyle/>
        <a:p>
          <a:endParaRPr lang="es-PE"/>
        </a:p>
      </dgm:t>
    </dgm:pt>
  </dgm:ptLst>
  <dgm:cxnLst>
    <dgm:cxn modelId="{CE93CC32-DF2C-451C-8C50-149D15F5A4F8}" type="presOf" srcId="{BF86677B-CECB-44B1-A119-43D565061132}" destId="{74C24C73-C97E-4834-A4BF-169A8AF0E10D}" srcOrd="0" destOrd="0" presId="urn:microsoft.com/office/officeart/2005/8/layout/process2"/>
    <dgm:cxn modelId="{68384EA4-AF9B-4C3A-BB16-57A785C03B2F}" type="presOf" srcId="{2D12860A-3791-45BC-A118-B2E550926CD3}" destId="{C7E0D204-99E6-417D-BBBB-EC8BF7CDE311}" srcOrd="0" destOrd="0" presId="urn:microsoft.com/office/officeart/2005/8/layout/process2"/>
    <dgm:cxn modelId="{F7A97BD9-1716-40B0-AED0-990AAA326FCE}" type="presOf" srcId="{725EEFBD-9872-4BF2-859E-DD27933B97DD}" destId="{1D8C52A5-4832-47D3-8B9D-150D6C7E4A37}" srcOrd="0" destOrd="0" presId="urn:microsoft.com/office/officeart/2005/8/layout/process2"/>
    <dgm:cxn modelId="{107EA582-9944-4CA4-9585-921287C7F925}" type="presOf" srcId="{2D12860A-3791-45BC-A118-B2E550926CD3}" destId="{6B79B9F8-2044-416F-963C-8B63922896B6}" srcOrd="1" destOrd="0" presId="urn:microsoft.com/office/officeart/2005/8/layout/process2"/>
    <dgm:cxn modelId="{17F4FE6D-C36C-4313-8A51-CBCDBECFCC87}" type="presOf" srcId="{9F78AD71-D073-4F4A-8AE7-C48C67B4DF07}" destId="{D30392F4-BA19-4C6A-8D9C-14A7676A073B}" srcOrd="0" destOrd="0" presId="urn:microsoft.com/office/officeart/2005/8/layout/process2"/>
    <dgm:cxn modelId="{E065380F-DA27-42C4-92E5-F5776D18D7D1}" srcId="{BF86677B-CECB-44B1-A119-43D565061132}" destId="{9B8BB3C9-C832-46E4-A77A-E31D39D2EEE5}" srcOrd="2" destOrd="0" parTransId="{F9368ED6-A9C8-47A2-B69C-ED46E5155DAB}" sibTransId="{EDEECD59-3049-4B3F-894B-8E45075AFC76}"/>
    <dgm:cxn modelId="{7015B9B5-0FD1-4F06-9979-1C1896FDC20F}" type="presOf" srcId="{354CE3FF-1773-4C31-8B53-E02CA68926F8}" destId="{D4F71066-9E8E-4714-B74C-F8321EA22D2C}" srcOrd="0" destOrd="0" presId="urn:microsoft.com/office/officeart/2005/8/layout/process2"/>
    <dgm:cxn modelId="{36B4F5ED-3D02-4A8F-A78F-F907ECD69E80}" type="presOf" srcId="{9B8BB3C9-C832-46E4-A77A-E31D39D2EEE5}" destId="{3505E10A-3FFB-4453-BF18-9091DCBE241E}" srcOrd="0" destOrd="0" presId="urn:microsoft.com/office/officeart/2005/8/layout/process2"/>
    <dgm:cxn modelId="{C85A8072-38E2-4557-9956-09976296AF79}" srcId="{BF86677B-CECB-44B1-A119-43D565061132}" destId="{725EEFBD-9872-4BF2-859E-DD27933B97DD}" srcOrd="1" destOrd="0" parTransId="{CBFD695C-64C5-4437-BD98-3B7B55575176}" sibTransId="{354CE3FF-1773-4C31-8B53-E02CA68926F8}"/>
    <dgm:cxn modelId="{8C0588CE-0AB0-407A-95EB-78511DF8329C}" srcId="{BF86677B-CECB-44B1-A119-43D565061132}" destId="{9F78AD71-D073-4F4A-8AE7-C48C67B4DF07}" srcOrd="0" destOrd="0" parTransId="{0E4023B3-F7E5-4061-B8DF-1CEB625F9221}" sibTransId="{2D12860A-3791-45BC-A118-B2E550926CD3}"/>
    <dgm:cxn modelId="{0DB406A5-05DB-4840-B8DD-A7946AAC3020}" type="presOf" srcId="{354CE3FF-1773-4C31-8B53-E02CA68926F8}" destId="{269D6F88-417C-4D0C-AE0A-E926EEB70208}" srcOrd="1" destOrd="0" presId="urn:microsoft.com/office/officeart/2005/8/layout/process2"/>
    <dgm:cxn modelId="{9D55F378-228C-4300-BECD-1585896890A5}" type="presParOf" srcId="{74C24C73-C97E-4834-A4BF-169A8AF0E10D}" destId="{D30392F4-BA19-4C6A-8D9C-14A7676A073B}" srcOrd="0" destOrd="0" presId="urn:microsoft.com/office/officeart/2005/8/layout/process2"/>
    <dgm:cxn modelId="{D936BBC2-47EC-4DA2-9B5C-1331784B72F2}" type="presParOf" srcId="{74C24C73-C97E-4834-A4BF-169A8AF0E10D}" destId="{C7E0D204-99E6-417D-BBBB-EC8BF7CDE311}" srcOrd="1" destOrd="0" presId="urn:microsoft.com/office/officeart/2005/8/layout/process2"/>
    <dgm:cxn modelId="{FA0D72A5-3D03-451F-9CE8-1FD52CB08F1D}" type="presParOf" srcId="{C7E0D204-99E6-417D-BBBB-EC8BF7CDE311}" destId="{6B79B9F8-2044-416F-963C-8B63922896B6}" srcOrd="0" destOrd="0" presId="urn:microsoft.com/office/officeart/2005/8/layout/process2"/>
    <dgm:cxn modelId="{B7F37323-1ED7-44FF-BCBD-8346FBF97233}" type="presParOf" srcId="{74C24C73-C97E-4834-A4BF-169A8AF0E10D}" destId="{1D8C52A5-4832-47D3-8B9D-150D6C7E4A37}" srcOrd="2" destOrd="0" presId="urn:microsoft.com/office/officeart/2005/8/layout/process2"/>
    <dgm:cxn modelId="{9E71CAF3-870B-409D-B90D-E6793A60C87F}" type="presParOf" srcId="{74C24C73-C97E-4834-A4BF-169A8AF0E10D}" destId="{D4F71066-9E8E-4714-B74C-F8321EA22D2C}" srcOrd="3" destOrd="0" presId="urn:microsoft.com/office/officeart/2005/8/layout/process2"/>
    <dgm:cxn modelId="{AA015622-AA7C-4212-AB2E-7E2149D03FA2}" type="presParOf" srcId="{D4F71066-9E8E-4714-B74C-F8321EA22D2C}" destId="{269D6F88-417C-4D0C-AE0A-E926EEB70208}" srcOrd="0" destOrd="0" presId="urn:microsoft.com/office/officeart/2005/8/layout/process2"/>
    <dgm:cxn modelId="{E55D62CE-6505-4212-8969-FFBE5CFEF686}" type="presParOf" srcId="{74C24C73-C97E-4834-A4BF-169A8AF0E10D}" destId="{3505E10A-3FFB-4453-BF18-9091DCBE241E}" srcOrd="4"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CB02414C-EFF3-421C-9FD3-953C18F8ADEF}" type="doc">
      <dgm:prSet loTypeId="urn:microsoft.com/office/officeart/2005/8/layout/funnel1" loCatId="relationship" qsTypeId="urn:microsoft.com/office/officeart/2005/8/quickstyle/simple1" qsCatId="simple" csTypeId="urn:microsoft.com/office/officeart/2005/8/colors/accent1_2" csCatId="accent1" phldr="1"/>
      <dgm:spPr/>
      <dgm:t>
        <a:bodyPr/>
        <a:lstStyle/>
        <a:p>
          <a:endParaRPr lang="es-PE"/>
        </a:p>
      </dgm:t>
    </dgm:pt>
    <dgm:pt modelId="{1E812757-0A5D-41FC-A09D-E26195948503}">
      <dgm:prSet phldrT="[Texto]"/>
      <dgm:spPr/>
      <dgm:t>
        <a:bodyPr/>
        <a:lstStyle/>
        <a:p>
          <a:r>
            <a:rPr lang="es-PE" dirty="0" smtClean="0"/>
            <a:t>Empresa 2 (EIRL)</a:t>
          </a:r>
          <a:endParaRPr lang="es-PE" dirty="0"/>
        </a:p>
      </dgm:t>
    </dgm:pt>
    <dgm:pt modelId="{42A3B5DB-825C-4544-AA41-EAED7F579005}" type="parTrans" cxnId="{C96F2A7A-45A5-4148-A0F4-BDCFF4555642}">
      <dgm:prSet/>
      <dgm:spPr/>
      <dgm:t>
        <a:bodyPr/>
        <a:lstStyle/>
        <a:p>
          <a:endParaRPr lang="es-PE"/>
        </a:p>
      </dgm:t>
    </dgm:pt>
    <dgm:pt modelId="{5F3883EB-15BC-410D-89B4-72AE8BFAD3DF}" type="sibTrans" cxnId="{C96F2A7A-45A5-4148-A0F4-BDCFF4555642}">
      <dgm:prSet/>
      <dgm:spPr/>
      <dgm:t>
        <a:bodyPr/>
        <a:lstStyle/>
        <a:p>
          <a:endParaRPr lang="es-PE"/>
        </a:p>
      </dgm:t>
    </dgm:pt>
    <dgm:pt modelId="{5A2A88C1-05BD-4B25-AB11-455E1ABD60C5}">
      <dgm:prSet phldrT="[Texto]"/>
      <dgm:spPr/>
      <dgm:t>
        <a:bodyPr/>
        <a:lstStyle/>
        <a:p>
          <a:r>
            <a:rPr lang="es-PE" dirty="0" smtClean="0"/>
            <a:t>Empresa 1 (SAC)</a:t>
          </a:r>
          <a:endParaRPr lang="es-PE" dirty="0"/>
        </a:p>
      </dgm:t>
    </dgm:pt>
    <dgm:pt modelId="{B5DCB55A-76EF-404F-8395-F3A1E2FD2F3E}" type="parTrans" cxnId="{7B1E35E0-3533-4ED2-8100-8668CFE829CA}">
      <dgm:prSet/>
      <dgm:spPr/>
      <dgm:t>
        <a:bodyPr/>
        <a:lstStyle/>
        <a:p>
          <a:endParaRPr lang="es-PE"/>
        </a:p>
      </dgm:t>
    </dgm:pt>
    <dgm:pt modelId="{C2D37398-B6B8-4F25-B3E7-5E1234D39073}" type="sibTrans" cxnId="{7B1E35E0-3533-4ED2-8100-8668CFE829CA}">
      <dgm:prSet/>
      <dgm:spPr/>
      <dgm:t>
        <a:bodyPr/>
        <a:lstStyle/>
        <a:p>
          <a:endParaRPr lang="es-PE"/>
        </a:p>
      </dgm:t>
    </dgm:pt>
    <dgm:pt modelId="{DF823186-A51B-4904-8A4C-9DB11F1CE8F2}">
      <dgm:prSet phldrT="[Texto]"/>
      <dgm:spPr/>
      <dgm:t>
        <a:bodyPr/>
        <a:lstStyle/>
        <a:p>
          <a:r>
            <a:rPr lang="es-PE" dirty="0" smtClean="0"/>
            <a:t>Empresa 3 (Persona Natural</a:t>
          </a:r>
          <a:endParaRPr lang="es-PE" dirty="0"/>
        </a:p>
      </dgm:t>
    </dgm:pt>
    <dgm:pt modelId="{05C14D8D-ECAC-4C9A-BC5C-F59D6539843C}" type="parTrans" cxnId="{BEE08B17-668E-4FFB-B5B8-7CF980F6CB88}">
      <dgm:prSet/>
      <dgm:spPr/>
      <dgm:t>
        <a:bodyPr/>
        <a:lstStyle/>
        <a:p>
          <a:endParaRPr lang="es-PE"/>
        </a:p>
      </dgm:t>
    </dgm:pt>
    <dgm:pt modelId="{A3A47645-8597-4618-941F-48F118E1350C}" type="sibTrans" cxnId="{BEE08B17-668E-4FFB-B5B8-7CF980F6CB88}">
      <dgm:prSet/>
      <dgm:spPr/>
      <dgm:t>
        <a:bodyPr/>
        <a:lstStyle/>
        <a:p>
          <a:endParaRPr lang="es-PE"/>
        </a:p>
      </dgm:t>
    </dgm:pt>
    <dgm:pt modelId="{2E85A2B8-77A8-4E7C-AD80-A7E1E2333F44}">
      <dgm:prSet phldrT="[Texto]"/>
      <dgm:spPr/>
      <dgm:t>
        <a:bodyPr/>
        <a:lstStyle/>
        <a:p>
          <a:r>
            <a:rPr lang="es-PE" dirty="0" smtClean="0"/>
            <a:t>CLIENTE (Empresa o el Estado)</a:t>
          </a:r>
          <a:endParaRPr lang="es-PE" dirty="0"/>
        </a:p>
      </dgm:t>
    </dgm:pt>
    <dgm:pt modelId="{C1340BF5-158D-48D2-BABC-781756F771F7}" type="parTrans" cxnId="{D9B0E18E-AF54-4D2B-9AC3-FA2667C42FF5}">
      <dgm:prSet/>
      <dgm:spPr/>
      <dgm:t>
        <a:bodyPr/>
        <a:lstStyle/>
        <a:p>
          <a:endParaRPr lang="es-PE"/>
        </a:p>
      </dgm:t>
    </dgm:pt>
    <dgm:pt modelId="{E65EAF40-EF33-4DCB-97AD-2FCBE78330C4}" type="sibTrans" cxnId="{D9B0E18E-AF54-4D2B-9AC3-FA2667C42FF5}">
      <dgm:prSet/>
      <dgm:spPr/>
      <dgm:t>
        <a:bodyPr/>
        <a:lstStyle/>
        <a:p>
          <a:endParaRPr lang="es-PE"/>
        </a:p>
      </dgm:t>
    </dgm:pt>
    <dgm:pt modelId="{643CCF50-4686-44CE-AA88-EDFC0AD7A344}" type="pres">
      <dgm:prSet presAssocID="{CB02414C-EFF3-421C-9FD3-953C18F8ADEF}" presName="Name0" presStyleCnt="0">
        <dgm:presLayoutVars>
          <dgm:chMax val="4"/>
          <dgm:resizeHandles val="exact"/>
        </dgm:presLayoutVars>
      </dgm:prSet>
      <dgm:spPr/>
      <dgm:t>
        <a:bodyPr/>
        <a:lstStyle/>
        <a:p>
          <a:endParaRPr lang="es-PE"/>
        </a:p>
      </dgm:t>
    </dgm:pt>
    <dgm:pt modelId="{F2B9D164-78AC-4141-824A-DAC97F578097}" type="pres">
      <dgm:prSet presAssocID="{CB02414C-EFF3-421C-9FD3-953C18F8ADEF}" presName="ellipse" presStyleLbl="trBgShp" presStyleIdx="0" presStyleCnt="1"/>
      <dgm:spPr/>
    </dgm:pt>
    <dgm:pt modelId="{25B4F1D8-FD99-4275-BFDF-02FEC0D44943}" type="pres">
      <dgm:prSet presAssocID="{CB02414C-EFF3-421C-9FD3-953C18F8ADEF}" presName="arrow1" presStyleLbl="fgShp" presStyleIdx="0" presStyleCnt="1"/>
      <dgm:spPr/>
    </dgm:pt>
    <dgm:pt modelId="{4727068C-0E85-4F28-AA1C-D03661E5F79D}" type="pres">
      <dgm:prSet presAssocID="{CB02414C-EFF3-421C-9FD3-953C18F8ADEF}" presName="rectangle" presStyleLbl="revTx" presStyleIdx="0" presStyleCnt="1">
        <dgm:presLayoutVars>
          <dgm:bulletEnabled val="1"/>
        </dgm:presLayoutVars>
      </dgm:prSet>
      <dgm:spPr/>
      <dgm:t>
        <a:bodyPr/>
        <a:lstStyle/>
        <a:p>
          <a:endParaRPr lang="es-PE"/>
        </a:p>
      </dgm:t>
    </dgm:pt>
    <dgm:pt modelId="{A7C19078-F9F4-4652-B29F-955E7A908064}" type="pres">
      <dgm:prSet presAssocID="{5A2A88C1-05BD-4B25-AB11-455E1ABD60C5}" presName="item1" presStyleLbl="node1" presStyleIdx="0" presStyleCnt="3">
        <dgm:presLayoutVars>
          <dgm:bulletEnabled val="1"/>
        </dgm:presLayoutVars>
      </dgm:prSet>
      <dgm:spPr/>
      <dgm:t>
        <a:bodyPr/>
        <a:lstStyle/>
        <a:p>
          <a:endParaRPr lang="es-PE"/>
        </a:p>
      </dgm:t>
    </dgm:pt>
    <dgm:pt modelId="{C844B629-3C63-47B8-859D-29584996AC3A}" type="pres">
      <dgm:prSet presAssocID="{DF823186-A51B-4904-8A4C-9DB11F1CE8F2}" presName="item2" presStyleLbl="node1" presStyleIdx="1" presStyleCnt="3">
        <dgm:presLayoutVars>
          <dgm:bulletEnabled val="1"/>
        </dgm:presLayoutVars>
      </dgm:prSet>
      <dgm:spPr/>
      <dgm:t>
        <a:bodyPr/>
        <a:lstStyle/>
        <a:p>
          <a:endParaRPr lang="es-PE"/>
        </a:p>
      </dgm:t>
    </dgm:pt>
    <dgm:pt modelId="{C410E8F0-FAEE-47F5-B27A-C68434F6A613}" type="pres">
      <dgm:prSet presAssocID="{2E85A2B8-77A8-4E7C-AD80-A7E1E2333F44}" presName="item3" presStyleLbl="node1" presStyleIdx="2" presStyleCnt="3">
        <dgm:presLayoutVars>
          <dgm:bulletEnabled val="1"/>
        </dgm:presLayoutVars>
      </dgm:prSet>
      <dgm:spPr/>
      <dgm:t>
        <a:bodyPr/>
        <a:lstStyle/>
        <a:p>
          <a:endParaRPr lang="es-PE"/>
        </a:p>
      </dgm:t>
    </dgm:pt>
    <dgm:pt modelId="{ADBA7170-9A20-4DB4-888E-011468594430}" type="pres">
      <dgm:prSet presAssocID="{CB02414C-EFF3-421C-9FD3-953C18F8ADEF}" presName="funnel" presStyleLbl="trAlignAcc1" presStyleIdx="0" presStyleCnt="1" custLinFactNeighborX="-2874" custLinFactNeighborY="-893"/>
      <dgm:spPr/>
    </dgm:pt>
  </dgm:ptLst>
  <dgm:cxnLst>
    <dgm:cxn modelId="{29F988A3-113A-4032-A2BD-3B57C1EE843D}" type="presOf" srcId="{1E812757-0A5D-41FC-A09D-E26195948503}" destId="{C410E8F0-FAEE-47F5-B27A-C68434F6A613}" srcOrd="0" destOrd="0" presId="urn:microsoft.com/office/officeart/2005/8/layout/funnel1"/>
    <dgm:cxn modelId="{2516B6BF-732E-44FC-8ABA-FD76F69BF7A3}" type="presOf" srcId="{5A2A88C1-05BD-4B25-AB11-455E1ABD60C5}" destId="{C844B629-3C63-47B8-859D-29584996AC3A}" srcOrd="0" destOrd="0" presId="urn:microsoft.com/office/officeart/2005/8/layout/funnel1"/>
    <dgm:cxn modelId="{47A16054-FB0E-45ED-8022-79EFC796FAA3}" type="presOf" srcId="{DF823186-A51B-4904-8A4C-9DB11F1CE8F2}" destId="{A7C19078-F9F4-4652-B29F-955E7A908064}" srcOrd="0" destOrd="0" presId="urn:microsoft.com/office/officeart/2005/8/layout/funnel1"/>
    <dgm:cxn modelId="{BEE08B17-668E-4FFB-B5B8-7CF980F6CB88}" srcId="{CB02414C-EFF3-421C-9FD3-953C18F8ADEF}" destId="{DF823186-A51B-4904-8A4C-9DB11F1CE8F2}" srcOrd="2" destOrd="0" parTransId="{05C14D8D-ECAC-4C9A-BC5C-F59D6539843C}" sibTransId="{A3A47645-8597-4618-941F-48F118E1350C}"/>
    <dgm:cxn modelId="{507011A6-B5C3-41F4-973D-957DDFB844DE}" type="presOf" srcId="{2E85A2B8-77A8-4E7C-AD80-A7E1E2333F44}" destId="{4727068C-0E85-4F28-AA1C-D03661E5F79D}" srcOrd="0" destOrd="0" presId="urn:microsoft.com/office/officeart/2005/8/layout/funnel1"/>
    <dgm:cxn modelId="{7B1E35E0-3533-4ED2-8100-8668CFE829CA}" srcId="{CB02414C-EFF3-421C-9FD3-953C18F8ADEF}" destId="{5A2A88C1-05BD-4B25-AB11-455E1ABD60C5}" srcOrd="1" destOrd="0" parTransId="{B5DCB55A-76EF-404F-8395-F3A1E2FD2F3E}" sibTransId="{C2D37398-B6B8-4F25-B3E7-5E1234D39073}"/>
    <dgm:cxn modelId="{0F3CA3EF-F02C-4160-A309-33A38F0934C3}" type="presOf" srcId="{CB02414C-EFF3-421C-9FD3-953C18F8ADEF}" destId="{643CCF50-4686-44CE-AA88-EDFC0AD7A344}" srcOrd="0" destOrd="0" presId="urn:microsoft.com/office/officeart/2005/8/layout/funnel1"/>
    <dgm:cxn modelId="{C96F2A7A-45A5-4148-A0F4-BDCFF4555642}" srcId="{CB02414C-EFF3-421C-9FD3-953C18F8ADEF}" destId="{1E812757-0A5D-41FC-A09D-E26195948503}" srcOrd="0" destOrd="0" parTransId="{42A3B5DB-825C-4544-AA41-EAED7F579005}" sibTransId="{5F3883EB-15BC-410D-89B4-72AE8BFAD3DF}"/>
    <dgm:cxn modelId="{D9B0E18E-AF54-4D2B-9AC3-FA2667C42FF5}" srcId="{CB02414C-EFF3-421C-9FD3-953C18F8ADEF}" destId="{2E85A2B8-77A8-4E7C-AD80-A7E1E2333F44}" srcOrd="3" destOrd="0" parTransId="{C1340BF5-158D-48D2-BABC-781756F771F7}" sibTransId="{E65EAF40-EF33-4DCB-97AD-2FCBE78330C4}"/>
    <dgm:cxn modelId="{91B7C233-C322-4149-95EF-32E2E7BBF387}" type="presParOf" srcId="{643CCF50-4686-44CE-AA88-EDFC0AD7A344}" destId="{F2B9D164-78AC-4141-824A-DAC97F578097}" srcOrd="0" destOrd="0" presId="urn:microsoft.com/office/officeart/2005/8/layout/funnel1"/>
    <dgm:cxn modelId="{3A412767-7E5B-45EE-80C0-824586A07D3D}" type="presParOf" srcId="{643CCF50-4686-44CE-AA88-EDFC0AD7A344}" destId="{25B4F1D8-FD99-4275-BFDF-02FEC0D44943}" srcOrd="1" destOrd="0" presId="urn:microsoft.com/office/officeart/2005/8/layout/funnel1"/>
    <dgm:cxn modelId="{CC8F0248-0657-452A-8830-545B12CFA0E6}" type="presParOf" srcId="{643CCF50-4686-44CE-AA88-EDFC0AD7A344}" destId="{4727068C-0E85-4F28-AA1C-D03661E5F79D}" srcOrd="2" destOrd="0" presId="urn:microsoft.com/office/officeart/2005/8/layout/funnel1"/>
    <dgm:cxn modelId="{6429146D-2FF5-4345-B871-8C0FEAC869E4}" type="presParOf" srcId="{643CCF50-4686-44CE-AA88-EDFC0AD7A344}" destId="{A7C19078-F9F4-4652-B29F-955E7A908064}" srcOrd="3" destOrd="0" presId="urn:microsoft.com/office/officeart/2005/8/layout/funnel1"/>
    <dgm:cxn modelId="{30C17225-653F-4796-A722-4DB3D25C7894}" type="presParOf" srcId="{643CCF50-4686-44CE-AA88-EDFC0AD7A344}" destId="{C844B629-3C63-47B8-859D-29584996AC3A}" srcOrd="4" destOrd="0" presId="urn:microsoft.com/office/officeart/2005/8/layout/funnel1"/>
    <dgm:cxn modelId="{628CCD2C-624A-4A10-8B13-39ED25A062E2}" type="presParOf" srcId="{643CCF50-4686-44CE-AA88-EDFC0AD7A344}" destId="{C410E8F0-FAEE-47F5-B27A-C68434F6A613}" srcOrd="5" destOrd="0" presId="urn:microsoft.com/office/officeart/2005/8/layout/funnel1"/>
    <dgm:cxn modelId="{E2CDC137-74C9-4192-9340-F3B63DE0F6B8}" type="presParOf" srcId="{643CCF50-4686-44CE-AA88-EDFC0AD7A344}" destId="{ADBA7170-9A20-4DB4-888E-011468594430}"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7502C3E4-5EDA-4B69-A9DF-4394D8CC9574}" type="doc">
      <dgm:prSet loTypeId="urn:microsoft.com/office/officeart/2005/8/layout/venn1" loCatId="relationship" qsTypeId="urn:microsoft.com/office/officeart/2005/8/quickstyle/simple1" qsCatId="simple" csTypeId="urn:microsoft.com/office/officeart/2005/8/colors/accent1_2" csCatId="accent1" phldr="1"/>
      <dgm:spPr/>
    </dgm:pt>
    <dgm:pt modelId="{1BAD8D60-2692-4970-929B-4974F3381FDF}">
      <dgm:prSet phldrT="[Texto]"/>
      <dgm:spPr/>
      <dgm:t>
        <a:bodyPr/>
        <a:lstStyle/>
        <a:p>
          <a:r>
            <a:rPr lang="es-PE" dirty="0" smtClean="0"/>
            <a:t>Empresa 1 (Producción)</a:t>
          </a:r>
          <a:endParaRPr lang="es-PE" dirty="0"/>
        </a:p>
      </dgm:t>
    </dgm:pt>
    <dgm:pt modelId="{CA6F9891-6440-4C77-A726-44B4DBBFFDEF}" type="parTrans" cxnId="{ADAF0585-2A15-46F2-B04A-9F18FBE05847}">
      <dgm:prSet/>
      <dgm:spPr/>
      <dgm:t>
        <a:bodyPr/>
        <a:lstStyle/>
        <a:p>
          <a:endParaRPr lang="es-PE"/>
        </a:p>
      </dgm:t>
    </dgm:pt>
    <dgm:pt modelId="{724BBEE5-BF97-45B5-AEAA-8C50BFE17D7B}" type="sibTrans" cxnId="{ADAF0585-2A15-46F2-B04A-9F18FBE05847}">
      <dgm:prSet/>
      <dgm:spPr/>
      <dgm:t>
        <a:bodyPr/>
        <a:lstStyle/>
        <a:p>
          <a:endParaRPr lang="es-PE"/>
        </a:p>
      </dgm:t>
    </dgm:pt>
    <dgm:pt modelId="{CE53D8DE-AD27-4AC8-86B4-D1E9EADCB8B5}">
      <dgm:prSet phldrT="[Texto]"/>
      <dgm:spPr/>
      <dgm:t>
        <a:bodyPr/>
        <a:lstStyle/>
        <a:p>
          <a:r>
            <a:rPr lang="es-PE" dirty="0" smtClean="0"/>
            <a:t>Empresa 2</a:t>
          </a:r>
        </a:p>
        <a:p>
          <a:r>
            <a:rPr lang="es-PE" dirty="0" smtClean="0"/>
            <a:t>(Comercialización)</a:t>
          </a:r>
          <a:endParaRPr lang="es-PE" dirty="0"/>
        </a:p>
      </dgm:t>
    </dgm:pt>
    <dgm:pt modelId="{13B57C75-2B5B-4DF6-9A42-3D8E779AA774}" type="parTrans" cxnId="{6A45866F-0DD7-4AD0-AB0D-40952BDFA355}">
      <dgm:prSet/>
      <dgm:spPr/>
      <dgm:t>
        <a:bodyPr/>
        <a:lstStyle/>
        <a:p>
          <a:endParaRPr lang="es-PE"/>
        </a:p>
      </dgm:t>
    </dgm:pt>
    <dgm:pt modelId="{A84A055E-703B-45F3-A188-FEA36628836B}" type="sibTrans" cxnId="{6A45866F-0DD7-4AD0-AB0D-40952BDFA355}">
      <dgm:prSet/>
      <dgm:spPr/>
      <dgm:t>
        <a:bodyPr/>
        <a:lstStyle/>
        <a:p>
          <a:endParaRPr lang="es-PE"/>
        </a:p>
      </dgm:t>
    </dgm:pt>
    <dgm:pt modelId="{39527DB3-FF00-4654-9F9A-11486D260C7C}" type="pres">
      <dgm:prSet presAssocID="{7502C3E4-5EDA-4B69-A9DF-4394D8CC9574}" presName="compositeShape" presStyleCnt="0">
        <dgm:presLayoutVars>
          <dgm:chMax val="7"/>
          <dgm:dir/>
          <dgm:resizeHandles val="exact"/>
        </dgm:presLayoutVars>
      </dgm:prSet>
      <dgm:spPr/>
    </dgm:pt>
    <dgm:pt modelId="{110F3870-44B2-4D55-B8A7-97016FC223F2}" type="pres">
      <dgm:prSet presAssocID="{1BAD8D60-2692-4970-929B-4974F3381FDF}" presName="circ1" presStyleLbl="vennNode1" presStyleIdx="0" presStyleCnt="2"/>
      <dgm:spPr/>
      <dgm:t>
        <a:bodyPr/>
        <a:lstStyle/>
        <a:p>
          <a:endParaRPr lang="es-PE"/>
        </a:p>
      </dgm:t>
    </dgm:pt>
    <dgm:pt modelId="{B09064B0-6E73-4AB2-BE8B-A8C1963553A0}" type="pres">
      <dgm:prSet presAssocID="{1BAD8D60-2692-4970-929B-4974F3381FDF}" presName="circ1Tx" presStyleLbl="revTx" presStyleIdx="0" presStyleCnt="0">
        <dgm:presLayoutVars>
          <dgm:chMax val="0"/>
          <dgm:chPref val="0"/>
          <dgm:bulletEnabled val="1"/>
        </dgm:presLayoutVars>
      </dgm:prSet>
      <dgm:spPr/>
      <dgm:t>
        <a:bodyPr/>
        <a:lstStyle/>
        <a:p>
          <a:endParaRPr lang="es-PE"/>
        </a:p>
      </dgm:t>
    </dgm:pt>
    <dgm:pt modelId="{12D62C13-DE8C-42F4-99D1-DEB65869F04A}" type="pres">
      <dgm:prSet presAssocID="{CE53D8DE-AD27-4AC8-86B4-D1E9EADCB8B5}" presName="circ2" presStyleLbl="vennNode1" presStyleIdx="1" presStyleCnt="2"/>
      <dgm:spPr/>
      <dgm:t>
        <a:bodyPr/>
        <a:lstStyle/>
        <a:p>
          <a:endParaRPr lang="es-PE"/>
        </a:p>
      </dgm:t>
    </dgm:pt>
    <dgm:pt modelId="{C7809D90-AA35-4779-92C0-54AFA11DA029}" type="pres">
      <dgm:prSet presAssocID="{CE53D8DE-AD27-4AC8-86B4-D1E9EADCB8B5}" presName="circ2Tx" presStyleLbl="revTx" presStyleIdx="0" presStyleCnt="0">
        <dgm:presLayoutVars>
          <dgm:chMax val="0"/>
          <dgm:chPref val="0"/>
          <dgm:bulletEnabled val="1"/>
        </dgm:presLayoutVars>
      </dgm:prSet>
      <dgm:spPr/>
      <dgm:t>
        <a:bodyPr/>
        <a:lstStyle/>
        <a:p>
          <a:endParaRPr lang="es-PE"/>
        </a:p>
      </dgm:t>
    </dgm:pt>
  </dgm:ptLst>
  <dgm:cxnLst>
    <dgm:cxn modelId="{6F0A9B84-4D14-489C-BE81-87304F006115}" type="presOf" srcId="{CE53D8DE-AD27-4AC8-86B4-D1E9EADCB8B5}" destId="{12D62C13-DE8C-42F4-99D1-DEB65869F04A}" srcOrd="0" destOrd="0" presId="urn:microsoft.com/office/officeart/2005/8/layout/venn1"/>
    <dgm:cxn modelId="{16B20839-2051-4D42-BC5E-AFE473A68014}" type="presOf" srcId="{7502C3E4-5EDA-4B69-A9DF-4394D8CC9574}" destId="{39527DB3-FF00-4654-9F9A-11486D260C7C}" srcOrd="0" destOrd="0" presId="urn:microsoft.com/office/officeart/2005/8/layout/venn1"/>
    <dgm:cxn modelId="{6A45866F-0DD7-4AD0-AB0D-40952BDFA355}" srcId="{7502C3E4-5EDA-4B69-A9DF-4394D8CC9574}" destId="{CE53D8DE-AD27-4AC8-86B4-D1E9EADCB8B5}" srcOrd="1" destOrd="0" parTransId="{13B57C75-2B5B-4DF6-9A42-3D8E779AA774}" sibTransId="{A84A055E-703B-45F3-A188-FEA36628836B}"/>
    <dgm:cxn modelId="{AA5DB8E1-CA6F-4E57-8775-29DA5EEB23D4}" type="presOf" srcId="{1BAD8D60-2692-4970-929B-4974F3381FDF}" destId="{B09064B0-6E73-4AB2-BE8B-A8C1963553A0}" srcOrd="1" destOrd="0" presId="urn:microsoft.com/office/officeart/2005/8/layout/venn1"/>
    <dgm:cxn modelId="{AFF5D273-87EE-4FE2-8147-4494F04B8523}" type="presOf" srcId="{CE53D8DE-AD27-4AC8-86B4-D1E9EADCB8B5}" destId="{C7809D90-AA35-4779-92C0-54AFA11DA029}" srcOrd="1" destOrd="0" presId="urn:microsoft.com/office/officeart/2005/8/layout/venn1"/>
    <dgm:cxn modelId="{ADAF0585-2A15-46F2-B04A-9F18FBE05847}" srcId="{7502C3E4-5EDA-4B69-A9DF-4394D8CC9574}" destId="{1BAD8D60-2692-4970-929B-4974F3381FDF}" srcOrd="0" destOrd="0" parTransId="{CA6F9891-6440-4C77-A726-44B4DBBFFDEF}" sibTransId="{724BBEE5-BF97-45B5-AEAA-8C50BFE17D7B}"/>
    <dgm:cxn modelId="{0C5B5BAB-5D36-499E-B55E-1851A91DB41F}" type="presOf" srcId="{1BAD8D60-2692-4970-929B-4974F3381FDF}" destId="{110F3870-44B2-4D55-B8A7-97016FC223F2}" srcOrd="0" destOrd="0" presId="urn:microsoft.com/office/officeart/2005/8/layout/venn1"/>
    <dgm:cxn modelId="{98F0DB8A-C3EF-4E4F-B20F-15285D34207F}" type="presParOf" srcId="{39527DB3-FF00-4654-9F9A-11486D260C7C}" destId="{110F3870-44B2-4D55-B8A7-97016FC223F2}" srcOrd="0" destOrd="0" presId="urn:microsoft.com/office/officeart/2005/8/layout/venn1"/>
    <dgm:cxn modelId="{49DAA884-313F-4943-92C3-09DFA3BEB4F4}" type="presParOf" srcId="{39527DB3-FF00-4654-9F9A-11486D260C7C}" destId="{B09064B0-6E73-4AB2-BE8B-A8C1963553A0}" srcOrd="1" destOrd="0" presId="urn:microsoft.com/office/officeart/2005/8/layout/venn1"/>
    <dgm:cxn modelId="{B43F20C6-72A4-4E3D-8CB8-83D778ADA008}" type="presParOf" srcId="{39527DB3-FF00-4654-9F9A-11486D260C7C}" destId="{12D62C13-DE8C-42F4-99D1-DEB65869F04A}" srcOrd="2" destOrd="0" presId="urn:microsoft.com/office/officeart/2005/8/layout/venn1"/>
    <dgm:cxn modelId="{FC42D949-ACC3-4C91-AA3E-437E7C8A344A}" type="presParOf" srcId="{39527DB3-FF00-4654-9F9A-11486D260C7C}" destId="{C7809D90-AA35-4779-92C0-54AFA11DA029}" srcOrd="3"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B4DA02C7-8AC3-484B-94E9-209944DB4AC4}"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s-PE"/>
        </a:p>
      </dgm:t>
    </dgm:pt>
    <dgm:pt modelId="{0E276755-DDBE-4D50-86E4-F015590C10AA}">
      <dgm:prSet phldrT="[Texto]"/>
      <dgm:spPr/>
      <dgm:t>
        <a:bodyPr/>
        <a:lstStyle/>
        <a:p>
          <a:r>
            <a:rPr lang="es-PE" dirty="0" smtClean="0"/>
            <a:t>Legal</a:t>
          </a:r>
          <a:endParaRPr lang="es-PE" dirty="0"/>
        </a:p>
      </dgm:t>
    </dgm:pt>
    <dgm:pt modelId="{582B051F-C082-4287-86E8-D05E4EA31A25}" type="parTrans" cxnId="{A79842C2-6689-4D95-8F16-FD7EA81D0208}">
      <dgm:prSet/>
      <dgm:spPr/>
      <dgm:t>
        <a:bodyPr/>
        <a:lstStyle/>
        <a:p>
          <a:endParaRPr lang="es-PE"/>
        </a:p>
      </dgm:t>
    </dgm:pt>
    <dgm:pt modelId="{DAD2A21B-95E7-4CB8-BAC9-938281DC72A8}" type="sibTrans" cxnId="{A79842C2-6689-4D95-8F16-FD7EA81D0208}">
      <dgm:prSet/>
      <dgm:spPr/>
      <dgm:t>
        <a:bodyPr/>
        <a:lstStyle/>
        <a:p>
          <a:endParaRPr lang="es-PE"/>
        </a:p>
      </dgm:t>
    </dgm:pt>
    <dgm:pt modelId="{A84F4610-CDF5-4475-8D0A-5EA974C701D5}">
      <dgm:prSet phldrT="[Texto]"/>
      <dgm:spPr/>
      <dgm:t>
        <a:bodyPr/>
        <a:lstStyle/>
        <a:p>
          <a:r>
            <a:rPr lang="es-PE" dirty="0" smtClean="0"/>
            <a:t>Minuta de Constitución</a:t>
          </a:r>
          <a:endParaRPr lang="es-PE" dirty="0"/>
        </a:p>
      </dgm:t>
    </dgm:pt>
    <dgm:pt modelId="{A4AE4634-0E55-42A5-ADB2-4860F881F5CD}" type="parTrans" cxnId="{9321552C-7429-48E9-BAFB-81F6B785B67A}">
      <dgm:prSet/>
      <dgm:spPr/>
      <dgm:t>
        <a:bodyPr/>
        <a:lstStyle/>
        <a:p>
          <a:endParaRPr lang="es-PE"/>
        </a:p>
      </dgm:t>
    </dgm:pt>
    <dgm:pt modelId="{7B658BC7-375A-4FC7-89ED-EF0D2DC717B2}" type="sibTrans" cxnId="{9321552C-7429-48E9-BAFB-81F6B785B67A}">
      <dgm:prSet/>
      <dgm:spPr/>
      <dgm:t>
        <a:bodyPr/>
        <a:lstStyle/>
        <a:p>
          <a:endParaRPr lang="es-PE"/>
        </a:p>
      </dgm:t>
    </dgm:pt>
    <dgm:pt modelId="{10CD6033-91FC-47AE-A30F-CCF86DBC5F7C}">
      <dgm:prSet phldrT="[Texto]"/>
      <dgm:spPr/>
      <dgm:t>
        <a:bodyPr/>
        <a:lstStyle/>
        <a:p>
          <a:r>
            <a:rPr lang="es-PE" dirty="0" smtClean="0"/>
            <a:t>Escritura Pública</a:t>
          </a:r>
          <a:endParaRPr lang="es-PE" dirty="0"/>
        </a:p>
      </dgm:t>
    </dgm:pt>
    <dgm:pt modelId="{6D801E4F-D0C2-45A2-8F0D-DCB99886CE84}" type="parTrans" cxnId="{562BB82B-6725-43D6-A286-432AD4B7BDFB}">
      <dgm:prSet/>
      <dgm:spPr/>
      <dgm:t>
        <a:bodyPr/>
        <a:lstStyle/>
        <a:p>
          <a:endParaRPr lang="es-PE"/>
        </a:p>
      </dgm:t>
    </dgm:pt>
    <dgm:pt modelId="{B332CBA0-3A88-4598-B84B-E2972C935862}" type="sibTrans" cxnId="{562BB82B-6725-43D6-A286-432AD4B7BDFB}">
      <dgm:prSet/>
      <dgm:spPr/>
      <dgm:t>
        <a:bodyPr/>
        <a:lstStyle/>
        <a:p>
          <a:endParaRPr lang="es-PE"/>
        </a:p>
      </dgm:t>
    </dgm:pt>
    <dgm:pt modelId="{FA198216-E3F1-4A02-B7FB-80B691CEB34B}">
      <dgm:prSet phldrT="[Texto]"/>
      <dgm:spPr/>
      <dgm:t>
        <a:bodyPr/>
        <a:lstStyle/>
        <a:p>
          <a:r>
            <a:rPr lang="es-PE" dirty="0" smtClean="0"/>
            <a:t>Tributaria</a:t>
          </a:r>
          <a:endParaRPr lang="es-PE" dirty="0"/>
        </a:p>
      </dgm:t>
    </dgm:pt>
    <dgm:pt modelId="{5DB26040-2CB0-404D-8670-75B7C91F79CA}" type="parTrans" cxnId="{9BB422CE-5B29-43D0-9E33-41C4CA784BDC}">
      <dgm:prSet/>
      <dgm:spPr/>
      <dgm:t>
        <a:bodyPr/>
        <a:lstStyle/>
        <a:p>
          <a:endParaRPr lang="es-PE"/>
        </a:p>
      </dgm:t>
    </dgm:pt>
    <dgm:pt modelId="{7659C16D-AE93-4805-A46A-C7B76E407014}" type="sibTrans" cxnId="{9BB422CE-5B29-43D0-9E33-41C4CA784BDC}">
      <dgm:prSet/>
      <dgm:spPr/>
      <dgm:t>
        <a:bodyPr/>
        <a:lstStyle/>
        <a:p>
          <a:endParaRPr lang="es-PE"/>
        </a:p>
      </dgm:t>
    </dgm:pt>
    <dgm:pt modelId="{DC72F52E-AE1F-43F8-9ECB-455EAB855D0C}">
      <dgm:prSet phldrT="[Texto]"/>
      <dgm:spPr/>
      <dgm:t>
        <a:bodyPr/>
        <a:lstStyle/>
        <a:p>
          <a:r>
            <a:rPr lang="es-PE" dirty="0" smtClean="0"/>
            <a:t>Solicitar RUC en la SUNAT</a:t>
          </a:r>
          <a:endParaRPr lang="es-PE" dirty="0"/>
        </a:p>
      </dgm:t>
    </dgm:pt>
    <dgm:pt modelId="{119FEA99-0486-43CA-9384-EF88678D61C4}" type="parTrans" cxnId="{25D33EAE-61D8-4B27-B4C3-9F8EB6D08007}">
      <dgm:prSet/>
      <dgm:spPr/>
      <dgm:t>
        <a:bodyPr/>
        <a:lstStyle/>
        <a:p>
          <a:endParaRPr lang="es-PE"/>
        </a:p>
      </dgm:t>
    </dgm:pt>
    <dgm:pt modelId="{728F6FBC-EAEA-4B0F-BAC9-D5A97D0338D6}" type="sibTrans" cxnId="{25D33EAE-61D8-4B27-B4C3-9F8EB6D08007}">
      <dgm:prSet/>
      <dgm:spPr/>
      <dgm:t>
        <a:bodyPr/>
        <a:lstStyle/>
        <a:p>
          <a:endParaRPr lang="es-PE"/>
        </a:p>
      </dgm:t>
    </dgm:pt>
    <dgm:pt modelId="{71913181-2F51-42C1-A8FF-D7222393C54D}">
      <dgm:prSet phldrT="[Texto]"/>
      <dgm:spPr/>
      <dgm:t>
        <a:bodyPr/>
        <a:lstStyle/>
        <a:p>
          <a:r>
            <a:rPr lang="es-PE" dirty="0" smtClean="0"/>
            <a:t>Compra y Legalización de Libros Contables</a:t>
          </a:r>
          <a:endParaRPr lang="es-PE" dirty="0"/>
        </a:p>
      </dgm:t>
    </dgm:pt>
    <dgm:pt modelId="{2C70E8FB-3B7C-4A5B-8CB6-CADE91DDCF1A}" type="parTrans" cxnId="{0F06D6EF-D5EF-4BCD-A681-9C4B362DFFF3}">
      <dgm:prSet/>
      <dgm:spPr/>
      <dgm:t>
        <a:bodyPr/>
        <a:lstStyle/>
        <a:p>
          <a:endParaRPr lang="es-PE"/>
        </a:p>
      </dgm:t>
    </dgm:pt>
    <dgm:pt modelId="{A589FE12-7C5A-428A-998B-0AD4F97CF459}" type="sibTrans" cxnId="{0F06D6EF-D5EF-4BCD-A681-9C4B362DFFF3}">
      <dgm:prSet/>
      <dgm:spPr/>
      <dgm:t>
        <a:bodyPr/>
        <a:lstStyle/>
        <a:p>
          <a:endParaRPr lang="es-PE"/>
        </a:p>
      </dgm:t>
    </dgm:pt>
    <dgm:pt modelId="{DCED4C5F-A51F-4D53-B7A6-0C37AC866251}">
      <dgm:prSet phldrT="[Texto]"/>
      <dgm:spPr/>
      <dgm:t>
        <a:bodyPr/>
        <a:lstStyle/>
        <a:p>
          <a:r>
            <a:rPr lang="es-PE" dirty="0" smtClean="0"/>
            <a:t>Laboral</a:t>
          </a:r>
          <a:endParaRPr lang="es-PE" dirty="0"/>
        </a:p>
      </dgm:t>
    </dgm:pt>
    <dgm:pt modelId="{618D8530-F1D8-4E0C-83C4-CE5F1975E298}" type="parTrans" cxnId="{1E5219F6-A105-454B-B1A4-C3883F3F9632}">
      <dgm:prSet/>
      <dgm:spPr/>
      <dgm:t>
        <a:bodyPr/>
        <a:lstStyle/>
        <a:p>
          <a:endParaRPr lang="es-PE"/>
        </a:p>
      </dgm:t>
    </dgm:pt>
    <dgm:pt modelId="{65B7BC60-D719-4F71-A323-F0029FBAE9B1}" type="sibTrans" cxnId="{1E5219F6-A105-454B-B1A4-C3883F3F9632}">
      <dgm:prSet/>
      <dgm:spPr/>
      <dgm:t>
        <a:bodyPr/>
        <a:lstStyle/>
        <a:p>
          <a:endParaRPr lang="es-PE"/>
        </a:p>
      </dgm:t>
    </dgm:pt>
    <dgm:pt modelId="{19DC81AA-59ED-490B-86D8-0CA4B4B6B9E0}">
      <dgm:prSet phldrT="[Texto]"/>
      <dgm:spPr/>
      <dgm:t>
        <a:bodyPr/>
        <a:lstStyle/>
        <a:p>
          <a:r>
            <a:rPr lang="es-PE" dirty="0" smtClean="0"/>
            <a:t>Inscripción en el REMYPE</a:t>
          </a:r>
          <a:endParaRPr lang="es-PE" dirty="0"/>
        </a:p>
      </dgm:t>
    </dgm:pt>
    <dgm:pt modelId="{84F884EB-7F0A-45B7-9C83-F072F1267735}" type="parTrans" cxnId="{A8178473-ED34-4700-B6C7-8393A0C43B68}">
      <dgm:prSet/>
      <dgm:spPr/>
      <dgm:t>
        <a:bodyPr/>
        <a:lstStyle/>
        <a:p>
          <a:endParaRPr lang="es-PE"/>
        </a:p>
      </dgm:t>
    </dgm:pt>
    <dgm:pt modelId="{3910700F-C061-4934-9F60-F670A026B350}" type="sibTrans" cxnId="{A8178473-ED34-4700-B6C7-8393A0C43B68}">
      <dgm:prSet/>
      <dgm:spPr/>
      <dgm:t>
        <a:bodyPr/>
        <a:lstStyle/>
        <a:p>
          <a:endParaRPr lang="es-PE"/>
        </a:p>
      </dgm:t>
    </dgm:pt>
    <dgm:pt modelId="{66B0F29B-2455-414D-A8C7-0390BEF80624}">
      <dgm:prSet phldrT="[Texto]"/>
      <dgm:spPr/>
      <dgm:t>
        <a:bodyPr/>
        <a:lstStyle/>
        <a:p>
          <a:r>
            <a:rPr lang="es-PE" dirty="0" smtClean="0"/>
            <a:t>Incorporación de los trabajadores en Planilla</a:t>
          </a:r>
          <a:endParaRPr lang="es-PE" dirty="0"/>
        </a:p>
      </dgm:t>
    </dgm:pt>
    <dgm:pt modelId="{7F0B3575-0623-42F2-B319-B8C16D3E5603}" type="parTrans" cxnId="{1E4D00F6-4374-4D31-BCC5-4F0687545881}">
      <dgm:prSet/>
      <dgm:spPr/>
      <dgm:t>
        <a:bodyPr/>
        <a:lstStyle/>
        <a:p>
          <a:endParaRPr lang="es-PE"/>
        </a:p>
      </dgm:t>
    </dgm:pt>
    <dgm:pt modelId="{A9CDD62C-72DD-42E2-8F08-DADFBB8A5BF6}" type="sibTrans" cxnId="{1E4D00F6-4374-4D31-BCC5-4F0687545881}">
      <dgm:prSet/>
      <dgm:spPr/>
      <dgm:t>
        <a:bodyPr/>
        <a:lstStyle/>
        <a:p>
          <a:endParaRPr lang="es-PE"/>
        </a:p>
      </dgm:t>
    </dgm:pt>
    <dgm:pt modelId="{50B8364F-C600-407D-968D-29699DDC61E2}">
      <dgm:prSet phldrT="[Texto]"/>
      <dgm:spPr/>
      <dgm:t>
        <a:bodyPr/>
        <a:lstStyle/>
        <a:p>
          <a:r>
            <a:rPr lang="es-PE" dirty="0" smtClean="0"/>
            <a:t>Inscripción en Registros Públicos</a:t>
          </a:r>
          <a:endParaRPr lang="es-PE" dirty="0"/>
        </a:p>
      </dgm:t>
    </dgm:pt>
    <dgm:pt modelId="{2FAFB185-A9B5-4E55-9848-890113F7A49C}" type="parTrans" cxnId="{74E7EFFA-0A13-449B-B46D-FDF6688C65B3}">
      <dgm:prSet/>
      <dgm:spPr/>
      <dgm:t>
        <a:bodyPr/>
        <a:lstStyle/>
        <a:p>
          <a:endParaRPr lang="es-PE"/>
        </a:p>
      </dgm:t>
    </dgm:pt>
    <dgm:pt modelId="{68A40292-EE04-40F2-9637-24599A43ED20}" type="sibTrans" cxnId="{74E7EFFA-0A13-449B-B46D-FDF6688C65B3}">
      <dgm:prSet/>
      <dgm:spPr/>
      <dgm:t>
        <a:bodyPr/>
        <a:lstStyle/>
        <a:p>
          <a:endParaRPr lang="es-PE"/>
        </a:p>
      </dgm:t>
    </dgm:pt>
    <dgm:pt modelId="{64874C93-DD76-4607-9EB9-72A95A21D3D1}" type="pres">
      <dgm:prSet presAssocID="{B4DA02C7-8AC3-484B-94E9-209944DB4AC4}" presName="linearFlow" presStyleCnt="0">
        <dgm:presLayoutVars>
          <dgm:dir/>
          <dgm:animLvl val="lvl"/>
          <dgm:resizeHandles val="exact"/>
        </dgm:presLayoutVars>
      </dgm:prSet>
      <dgm:spPr/>
      <dgm:t>
        <a:bodyPr/>
        <a:lstStyle/>
        <a:p>
          <a:endParaRPr lang="es-PE"/>
        </a:p>
      </dgm:t>
    </dgm:pt>
    <dgm:pt modelId="{59CFD217-28C1-42EE-8C43-B87AE6F614F9}" type="pres">
      <dgm:prSet presAssocID="{0E276755-DDBE-4D50-86E4-F015590C10AA}" presName="composite" presStyleCnt="0"/>
      <dgm:spPr/>
    </dgm:pt>
    <dgm:pt modelId="{0DF8C5A7-BA7A-49AD-B15A-64B9F58A710E}" type="pres">
      <dgm:prSet presAssocID="{0E276755-DDBE-4D50-86E4-F015590C10AA}" presName="parentText" presStyleLbl="alignNode1" presStyleIdx="0" presStyleCnt="3">
        <dgm:presLayoutVars>
          <dgm:chMax val="1"/>
          <dgm:bulletEnabled val="1"/>
        </dgm:presLayoutVars>
      </dgm:prSet>
      <dgm:spPr/>
      <dgm:t>
        <a:bodyPr/>
        <a:lstStyle/>
        <a:p>
          <a:endParaRPr lang="es-PE"/>
        </a:p>
      </dgm:t>
    </dgm:pt>
    <dgm:pt modelId="{87F98FD1-6C9A-459E-9868-D7099D9E7C83}" type="pres">
      <dgm:prSet presAssocID="{0E276755-DDBE-4D50-86E4-F015590C10AA}" presName="descendantText" presStyleLbl="alignAcc1" presStyleIdx="0" presStyleCnt="3">
        <dgm:presLayoutVars>
          <dgm:bulletEnabled val="1"/>
        </dgm:presLayoutVars>
      </dgm:prSet>
      <dgm:spPr/>
      <dgm:t>
        <a:bodyPr/>
        <a:lstStyle/>
        <a:p>
          <a:endParaRPr lang="es-PE"/>
        </a:p>
      </dgm:t>
    </dgm:pt>
    <dgm:pt modelId="{D837E492-02FC-4D76-BC6F-69C7E3547BF8}" type="pres">
      <dgm:prSet presAssocID="{DAD2A21B-95E7-4CB8-BAC9-938281DC72A8}" presName="sp" presStyleCnt="0"/>
      <dgm:spPr/>
    </dgm:pt>
    <dgm:pt modelId="{2797470A-CC7F-43C4-9C75-464211E7A1A7}" type="pres">
      <dgm:prSet presAssocID="{FA198216-E3F1-4A02-B7FB-80B691CEB34B}" presName="composite" presStyleCnt="0"/>
      <dgm:spPr/>
    </dgm:pt>
    <dgm:pt modelId="{3457F8EC-188F-4974-833C-AC31E9E75EA1}" type="pres">
      <dgm:prSet presAssocID="{FA198216-E3F1-4A02-B7FB-80B691CEB34B}" presName="parentText" presStyleLbl="alignNode1" presStyleIdx="1" presStyleCnt="3">
        <dgm:presLayoutVars>
          <dgm:chMax val="1"/>
          <dgm:bulletEnabled val="1"/>
        </dgm:presLayoutVars>
      </dgm:prSet>
      <dgm:spPr/>
      <dgm:t>
        <a:bodyPr/>
        <a:lstStyle/>
        <a:p>
          <a:endParaRPr lang="es-PE"/>
        </a:p>
      </dgm:t>
    </dgm:pt>
    <dgm:pt modelId="{06DB8C85-159F-455F-93D7-1559F502ABBA}" type="pres">
      <dgm:prSet presAssocID="{FA198216-E3F1-4A02-B7FB-80B691CEB34B}" presName="descendantText" presStyleLbl="alignAcc1" presStyleIdx="1" presStyleCnt="3">
        <dgm:presLayoutVars>
          <dgm:bulletEnabled val="1"/>
        </dgm:presLayoutVars>
      </dgm:prSet>
      <dgm:spPr/>
      <dgm:t>
        <a:bodyPr/>
        <a:lstStyle/>
        <a:p>
          <a:endParaRPr lang="es-PE"/>
        </a:p>
      </dgm:t>
    </dgm:pt>
    <dgm:pt modelId="{A7DC4E5B-30FE-47B8-B19D-9069CF93F2C6}" type="pres">
      <dgm:prSet presAssocID="{7659C16D-AE93-4805-A46A-C7B76E407014}" presName="sp" presStyleCnt="0"/>
      <dgm:spPr/>
    </dgm:pt>
    <dgm:pt modelId="{2542E31A-D29D-490E-9074-DEA993403B02}" type="pres">
      <dgm:prSet presAssocID="{DCED4C5F-A51F-4D53-B7A6-0C37AC866251}" presName="composite" presStyleCnt="0"/>
      <dgm:spPr/>
    </dgm:pt>
    <dgm:pt modelId="{9D9DA1DE-1583-4B54-9771-79CD9685A9C1}" type="pres">
      <dgm:prSet presAssocID="{DCED4C5F-A51F-4D53-B7A6-0C37AC866251}" presName="parentText" presStyleLbl="alignNode1" presStyleIdx="2" presStyleCnt="3">
        <dgm:presLayoutVars>
          <dgm:chMax val="1"/>
          <dgm:bulletEnabled val="1"/>
        </dgm:presLayoutVars>
      </dgm:prSet>
      <dgm:spPr/>
      <dgm:t>
        <a:bodyPr/>
        <a:lstStyle/>
        <a:p>
          <a:endParaRPr lang="es-PE"/>
        </a:p>
      </dgm:t>
    </dgm:pt>
    <dgm:pt modelId="{40D2C261-CF4D-4995-8029-A5589851E97F}" type="pres">
      <dgm:prSet presAssocID="{DCED4C5F-A51F-4D53-B7A6-0C37AC866251}" presName="descendantText" presStyleLbl="alignAcc1" presStyleIdx="2" presStyleCnt="3">
        <dgm:presLayoutVars>
          <dgm:bulletEnabled val="1"/>
        </dgm:presLayoutVars>
      </dgm:prSet>
      <dgm:spPr/>
      <dgm:t>
        <a:bodyPr/>
        <a:lstStyle/>
        <a:p>
          <a:endParaRPr lang="es-PE"/>
        </a:p>
      </dgm:t>
    </dgm:pt>
  </dgm:ptLst>
  <dgm:cxnLst>
    <dgm:cxn modelId="{EACC4A2F-FB84-4E6B-AC0C-021935D1F4CE}" type="presOf" srcId="{DC72F52E-AE1F-43F8-9ECB-455EAB855D0C}" destId="{06DB8C85-159F-455F-93D7-1559F502ABBA}" srcOrd="0" destOrd="0" presId="urn:microsoft.com/office/officeart/2005/8/layout/chevron2"/>
    <dgm:cxn modelId="{5B96A31C-495A-4F60-9C59-84F0BB862103}" type="presOf" srcId="{DCED4C5F-A51F-4D53-B7A6-0C37AC866251}" destId="{9D9DA1DE-1583-4B54-9771-79CD9685A9C1}" srcOrd="0" destOrd="0" presId="urn:microsoft.com/office/officeart/2005/8/layout/chevron2"/>
    <dgm:cxn modelId="{9BB422CE-5B29-43D0-9E33-41C4CA784BDC}" srcId="{B4DA02C7-8AC3-484B-94E9-209944DB4AC4}" destId="{FA198216-E3F1-4A02-B7FB-80B691CEB34B}" srcOrd="1" destOrd="0" parTransId="{5DB26040-2CB0-404D-8670-75B7C91F79CA}" sibTransId="{7659C16D-AE93-4805-A46A-C7B76E407014}"/>
    <dgm:cxn modelId="{1E4D00F6-4374-4D31-BCC5-4F0687545881}" srcId="{DCED4C5F-A51F-4D53-B7A6-0C37AC866251}" destId="{66B0F29B-2455-414D-A8C7-0390BEF80624}" srcOrd="1" destOrd="0" parTransId="{7F0B3575-0623-42F2-B319-B8C16D3E5603}" sibTransId="{A9CDD62C-72DD-42E2-8F08-DADFBB8A5BF6}"/>
    <dgm:cxn modelId="{0F06D6EF-D5EF-4BCD-A681-9C4B362DFFF3}" srcId="{FA198216-E3F1-4A02-B7FB-80B691CEB34B}" destId="{71913181-2F51-42C1-A8FF-D7222393C54D}" srcOrd="1" destOrd="0" parTransId="{2C70E8FB-3B7C-4A5B-8CB6-CADE91DDCF1A}" sibTransId="{A589FE12-7C5A-428A-998B-0AD4F97CF459}"/>
    <dgm:cxn modelId="{DE38E68A-4F72-4B83-A489-3A5B1212742B}" type="presOf" srcId="{B4DA02C7-8AC3-484B-94E9-209944DB4AC4}" destId="{64874C93-DD76-4607-9EB9-72A95A21D3D1}" srcOrd="0" destOrd="0" presId="urn:microsoft.com/office/officeart/2005/8/layout/chevron2"/>
    <dgm:cxn modelId="{A8178473-ED34-4700-B6C7-8393A0C43B68}" srcId="{DCED4C5F-A51F-4D53-B7A6-0C37AC866251}" destId="{19DC81AA-59ED-490B-86D8-0CA4B4B6B9E0}" srcOrd="0" destOrd="0" parTransId="{84F884EB-7F0A-45B7-9C83-F072F1267735}" sibTransId="{3910700F-C061-4934-9F60-F670A026B350}"/>
    <dgm:cxn modelId="{562BB82B-6725-43D6-A286-432AD4B7BDFB}" srcId="{0E276755-DDBE-4D50-86E4-F015590C10AA}" destId="{10CD6033-91FC-47AE-A30F-CCF86DBC5F7C}" srcOrd="1" destOrd="0" parTransId="{6D801E4F-D0C2-45A2-8F0D-DCB99886CE84}" sibTransId="{B332CBA0-3A88-4598-B84B-E2972C935862}"/>
    <dgm:cxn modelId="{B15C4D94-0721-4AFE-8D76-8A4B261D0F58}" type="presOf" srcId="{50B8364F-C600-407D-968D-29699DDC61E2}" destId="{87F98FD1-6C9A-459E-9868-D7099D9E7C83}" srcOrd="0" destOrd="2" presId="urn:microsoft.com/office/officeart/2005/8/layout/chevron2"/>
    <dgm:cxn modelId="{3D9EBE56-18AE-4937-8F77-16C0D4B1FDFA}" type="presOf" srcId="{66B0F29B-2455-414D-A8C7-0390BEF80624}" destId="{40D2C261-CF4D-4995-8029-A5589851E97F}" srcOrd="0" destOrd="1" presId="urn:microsoft.com/office/officeart/2005/8/layout/chevron2"/>
    <dgm:cxn modelId="{A79842C2-6689-4D95-8F16-FD7EA81D0208}" srcId="{B4DA02C7-8AC3-484B-94E9-209944DB4AC4}" destId="{0E276755-DDBE-4D50-86E4-F015590C10AA}" srcOrd="0" destOrd="0" parTransId="{582B051F-C082-4287-86E8-D05E4EA31A25}" sibTransId="{DAD2A21B-95E7-4CB8-BAC9-938281DC72A8}"/>
    <dgm:cxn modelId="{44287D0D-9749-4507-8A73-DC1D02745F3A}" type="presOf" srcId="{A84F4610-CDF5-4475-8D0A-5EA974C701D5}" destId="{87F98FD1-6C9A-459E-9868-D7099D9E7C83}" srcOrd="0" destOrd="0" presId="urn:microsoft.com/office/officeart/2005/8/layout/chevron2"/>
    <dgm:cxn modelId="{100962B8-C0F3-42A7-B0E7-7BBB806FA3B1}" type="presOf" srcId="{0E276755-DDBE-4D50-86E4-F015590C10AA}" destId="{0DF8C5A7-BA7A-49AD-B15A-64B9F58A710E}" srcOrd="0" destOrd="0" presId="urn:microsoft.com/office/officeart/2005/8/layout/chevron2"/>
    <dgm:cxn modelId="{74E7EFFA-0A13-449B-B46D-FDF6688C65B3}" srcId="{0E276755-DDBE-4D50-86E4-F015590C10AA}" destId="{50B8364F-C600-407D-968D-29699DDC61E2}" srcOrd="2" destOrd="0" parTransId="{2FAFB185-A9B5-4E55-9848-890113F7A49C}" sibTransId="{68A40292-EE04-40F2-9637-24599A43ED20}"/>
    <dgm:cxn modelId="{1E5219F6-A105-454B-B1A4-C3883F3F9632}" srcId="{B4DA02C7-8AC3-484B-94E9-209944DB4AC4}" destId="{DCED4C5F-A51F-4D53-B7A6-0C37AC866251}" srcOrd="2" destOrd="0" parTransId="{618D8530-F1D8-4E0C-83C4-CE5F1975E298}" sibTransId="{65B7BC60-D719-4F71-A323-F0029FBAE9B1}"/>
    <dgm:cxn modelId="{9321552C-7429-48E9-BAFB-81F6B785B67A}" srcId="{0E276755-DDBE-4D50-86E4-F015590C10AA}" destId="{A84F4610-CDF5-4475-8D0A-5EA974C701D5}" srcOrd="0" destOrd="0" parTransId="{A4AE4634-0E55-42A5-ADB2-4860F881F5CD}" sibTransId="{7B658BC7-375A-4FC7-89ED-EF0D2DC717B2}"/>
    <dgm:cxn modelId="{76059DC6-7CD1-425B-ACA5-BD46C74190F3}" type="presOf" srcId="{71913181-2F51-42C1-A8FF-D7222393C54D}" destId="{06DB8C85-159F-455F-93D7-1559F502ABBA}" srcOrd="0" destOrd="1" presId="urn:microsoft.com/office/officeart/2005/8/layout/chevron2"/>
    <dgm:cxn modelId="{1B6675CF-252C-4BAD-ABDD-93D4FB2C9738}" type="presOf" srcId="{10CD6033-91FC-47AE-A30F-CCF86DBC5F7C}" destId="{87F98FD1-6C9A-459E-9868-D7099D9E7C83}" srcOrd="0" destOrd="1" presId="urn:microsoft.com/office/officeart/2005/8/layout/chevron2"/>
    <dgm:cxn modelId="{16F406EE-9F76-4332-8014-C946F3B3176D}" type="presOf" srcId="{FA198216-E3F1-4A02-B7FB-80B691CEB34B}" destId="{3457F8EC-188F-4974-833C-AC31E9E75EA1}" srcOrd="0" destOrd="0" presId="urn:microsoft.com/office/officeart/2005/8/layout/chevron2"/>
    <dgm:cxn modelId="{25D33EAE-61D8-4B27-B4C3-9F8EB6D08007}" srcId="{FA198216-E3F1-4A02-B7FB-80B691CEB34B}" destId="{DC72F52E-AE1F-43F8-9ECB-455EAB855D0C}" srcOrd="0" destOrd="0" parTransId="{119FEA99-0486-43CA-9384-EF88678D61C4}" sibTransId="{728F6FBC-EAEA-4B0F-BAC9-D5A97D0338D6}"/>
    <dgm:cxn modelId="{CBA1809E-494B-480B-AF78-75757535FA1F}" type="presOf" srcId="{19DC81AA-59ED-490B-86D8-0CA4B4B6B9E0}" destId="{40D2C261-CF4D-4995-8029-A5589851E97F}" srcOrd="0" destOrd="0" presId="urn:microsoft.com/office/officeart/2005/8/layout/chevron2"/>
    <dgm:cxn modelId="{580D2E50-93EA-4DA8-876D-05E0C77450FF}" type="presParOf" srcId="{64874C93-DD76-4607-9EB9-72A95A21D3D1}" destId="{59CFD217-28C1-42EE-8C43-B87AE6F614F9}" srcOrd="0" destOrd="0" presId="urn:microsoft.com/office/officeart/2005/8/layout/chevron2"/>
    <dgm:cxn modelId="{945D214C-ED28-4A4A-88C3-7F1B79BB2C63}" type="presParOf" srcId="{59CFD217-28C1-42EE-8C43-B87AE6F614F9}" destId="{0DF8C5A7-BA7A-49AD-B15A-64B9F58A710E}" srcOrd="0" destOrd="0" presId="urn:microsoft.com/office/officeart/2005/8/layout/chevron2"/>
    <dgm:cxn modelId="{1BA41417-DE3F-40B7-A227-E2BD43A04666}" type="presParOf" srcId="{59CFD217-28C1-42EE-8C43-B87AE6F614F9}" destId="{87F98FD1-6C9A-459E-9868-D7099D9E7C83}" srcOrd="1" destOrd="0" presId="urn:microsoft.com/office/officeart/2005/8/layout/chevron2"/>
    <dgm:cxn modelId="{26D1A3FA-50E5-44A2-AB8F-DBC68DC8864A}" type="presParOf" srcId="{64874C93-DD76-4607-9EB9-72A95A21D3D1}" destId="{D837E492-02FC-4D76-BC6F-69C7E3547BF8}" srcOrd="1" destOrd="0" presId="urn:microsoft.com/office/officeart/2005/8/layout/chevron2"/>
    <dgm:cxn modelId="{72FDF02D-DB0D-478F-BB30-97ECABD32F88}" type="presParOf" srcId="{64874C93-DD76-4607-9EB9-72A95A21D3D1}" destId="{2797470A-CC7F-43C4-9C75-464211E7A1A7}" srcOrd="2" destOrd="0" presId="urn:microsoft.com/office/officeart/2005/8/layout/chevron2"/>
    <dgm:cxn modelId="{93740E2C-A548-4428-BC1E-9BD13232E541}" type="presParOf" srcId="{2797470A-CC7F-43C4-9C75-464211E7A1A7}" destId="{3457F8EC-188F-4974-833C-AC31E9E75EA1}" srcOrd="0" destOrd="0" presId="urn:microsoft.com/office/officeart/2005/8/layout/chevron2"/>
    <dgm:cxn modelId="{AAD5778A-4322-436F-A399-0905ABF0B96E}" type="presParOf" srcId="{2797470A-CC7F-43C4-9C75-464211E7A1A7}" destId="{06DB8C85-159F-455F-93D7-1559F502ABBA}" srcOrd="1" destOrd="0" presId="urn:microsoft.com/office/officeart/2005/8/layout/chevron2"/>
    <dgm:cxn modelId="{5FEA7846-B5B4-47BB-94E4-646AAE574A51}" type="presParOf" srcId="{64874C93-DD76-4607-9EB9-72A95A21D3D1}" destId="{A7DC4E5B-30FE-47B8-B19D-9069CF93F2C6}" srcOrd="3" destOrd="0" presId="urn:microsoft.com/office/officeart/2005/8/layout/chevron2"/>
    <dgm:cxn modelId="{E0224310-BA74-48E7-8AEF-FC7A75B33F78}" type="presParOf" srcId="{64874C93-DD76-4607-9EB9-72A95A21D3D1}" destId="{2542E31A-D29D-490E-9074-DEA993403B02}" srcOrd="4" destOrd="0" presId="urn:microsoft.com/office/officeart/2005/8/layout/chevron2"/>
    <dgm:cxn modelId="{6E4932FE-6B09-4080-B1EC-F3EA412E0935}" type="presParOf" srcId="{2542E31A-D29D-490E-9074-DEA993403B02}" destId="{9D9DA1DE-1583-4B54-9771-79CD9685A9C1}" srcOrd="0" destOrd="0" presId="urn:microsoft.com/office/officeart/2005/8/layout/chevron2"/>
    <dgm:cxn modelId="{C18ABF2C-7CEF-4441-89DE-615A7B3A41A0}" type="presParOf" srcId="{2542E31A-D29D-490E-9074-DEA993403B02}" destId="{40D2C261-CF4D-4995-8029-A5589851E97F}"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B4DA02C7-8AC3-484B-94E9-209944DB4AC4}"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s-PE"/>
        </a:p>
      </dgm:t>
    </dgm:pt>
    <dgm:pt modelId="{0E276755-DDBE-4D50-86E4-F015590C10AA}">
      <dgm:prSet phldrT="[Texto]"/>
      <dgm:spPr/>
      <dgm:t>
        <a:bodyPr/>
        <a:lstStyle/>
        <a:p>
          <a:r>
            <a:rPr lang="es-PE" dirty="0" smtClean="0"/>
            <a:t>Municipales</a:t>
          </a:r>
          <a:endParaRPr lang="es-PE" dirty="0"/>
        </a:p>
      </dgm:t>
    </dgm:pt>
    <dgm:pt modelId="{582B051F-C082-4287-86E8-D05E4EA31A25}" type="parTrans" cxnId="{A79842C2-6689-4D95-8F16-FD7EA81D0208}">
      <dgm:prSet/>
      <dgm:spPr/>
      <dgm:t>
        <a:bodyPr/>
        <a:lstStyle/>
        <a:p>
          <a:endParaRPr lang="es-PE"/>
        </a:p>
      </dgm:t>
    </dgm:pt>
    <dgm:pt modelId="{DAD2A21B-95E7-4CB8-BAC9-938281DC72A8}" type="sibTrans" cxnId="{A79842C2-6689-4D95-8F16-FD7EA81D0208}">
      <dgm:prSet/>
      <dgm:spPr/>
      <dgm:t>
        <a:bodyPr/>
        <a:lstStyle/>
        <a:p>
          <a:endParaRPr lang="es-PE"/>
        </a:p>
      </dgm:t>
    </dgm:pt>
    <dgm:pt modelId="{A84F4610-CDF5-4475-8D0A-5EA974C701D5}">
      <dgm:prSet phldrT="[Texto]"/>
      <dgm:spPr/>
      <dgm:t>
        <a:bodyPr/>
        <a:lstStyle/>
        <a:p>
          <a:r>
            <a:rPr lang="es-PE" dirty="0" smtClean="0"/>
            <a:t>Licencia Municipal de Funcionamiento</a:t>
          </a:r>
          <a:endParaRPr lang="es-PE" dirty="0"/>
        </a:p>
      </dgm:t>
    </dgm:pt>
    <dgm:pt modelId="{A4AE4634-0E55-42A5-ADB2-4860F881F5CD}" type="parTrans" cxnId="{9321552C-7429-48E9-BAFB-81F6B785B67A}">
      <dgm:prSet/>
      <dgm:spPr/>
      <dgm:t>
        <a:bodyPr/>
        <a:lstStyle/>
        <a:p>
          <a:endParaRPr lang="es-PE"/>
        </a:p>
      </dgm:t>
    </dgm:pt>
    <dgm:pt modelId="{7B658BC7-375A-4FC7-89ED-EF0D2DC717B2}" type="sibTrans" cxnId="{9321552C-7429-48E9-BAFB-81F6B785B67A}">
      <dgm:prSet/>
      <dgm:spPr/>
      <dgm:t>
        <a:bodyPr/>
        <a:lstStyle/>
        <a:p>
          <a:endParaRPr lang="es-PE"/>
        </a:p>
      </dgm:t>
    </dgm:pt>
    <dgm:pt modelId="{10CD6033-91FC-47AE-A30F-CCF86DBC5F7C}">
      <dgm:prSet phldrT="[Texto]"/>
      <dgm:spPr/>
      <dgm:t>
        <a:bodyPr/>
        <a:lstStyle/>
        <a:p>
          <a:r>
            <a:rPr lang="es-PE" dirty="0" smtClean="0"/>
            <a:t>Licencia de Avisos Publicitarios</a:t>
          </a:r>
          <a:endParaRPr lang="es-PE" dirty="0"/>
        </a:p>
      </dgm:t>
    </dgm:pt>
    <dgm:pt modelId="{6D801E4F-D0C2-45A2-8F0D-DCB99886CE84}" type="parTrans" cxnId="{562BB82B-6725-43D6-A286-432AD4B7BDFB}">
      <dgm:prSet/>
      <dgm:spPr/>
      <dgm:t>
        <a:bodyPr/>
        <a:lstStyle/>
        <a:p>
          <a:endParaRPr lang="es-PE"/>
        </a:p>
      </dgm:t>
    </dgm:pt>
    <dgm:pt modelId="{B332CBA0-3A88-4598-B84B-E2972C935862}" type="sibTrans" cxnId="{562BB82B-6725-43D6-A286-432AD4B7BDFB}">
      <dgm:prSet/>
      <dgm:spPr/>
      <dgm:t>
        <a:bodyPr/>
        <a:lstStyle/>
        <a:p>
          <a:endParaRPr lang="es-PE"/>
        </a:p>
      </dgm:t>
    </dgm:pt>
    <dgm:pt modelId="{FA198216-E3F1-4A02-B7FB-80B691CEB34B}">
      <dgm:prSet phldrT="[Texto]"/>
      <dgm:spPr/>
      <dgm:t>
        <a:bodyPr/>
        <a:lstStyle/>
        <a:p>
          <a:r>
            <a:rPr lang="es-PE" dirty="0" smtClean="0"/>
            <a:t>Especiales</a:t>
          </a:r>
          <a:endParaRPr lang="es-PE" dirty="0"/>
        </a:p>
      </dgm:t>
    </dgm:pt>
    <dgm:pt modelId="{5DB26040-2CB0-404D-8670-75B7C91F79CA}" type="parTrans" cxnId="{9BB422CE-5B29-43D0-9E33-41C4CA784BDC}">
      <dgm:prSet/>
      <dgm:spPr/>
      <dgm:t>
        <a:bodyPr/>
        <a:lstStyle/>
        <a:p>
          <a:endParaRPr lang="es-PE"/>
        </a:p>
      </dgm:t>
    </dgm:pt>
    <dgm:pt modelId="{7659C16D-AE93-4805-A46A-C7B76E407014}" type="sibTrans" cxnId="{9BB422CE-5B29-43D0-9E33-41C4CA784BDC}">
      <dgm:prSet/>
      <dgm:spPr/>
      <dgm:t>
        <a:bodyPr/>
        <a:lstStyle/>
        <a:p>
          <a:endParaRPr lang="es-PE"/>
        </a:p>
      </dgm:t>
    </dgm:pt>
    <dgm:pt modelId="{DC72F52E-AE1F-43F8-9ECB-455EAB855D0C}">
      <dgm:prSet phldrT="[Texto]"/>
      <dgm:spPr/>
      <dgm:t>
        <a:bodyPr/>
        <a:lstStyle/>
        <a:p>
          <a:r>
            <a:rPr lang="es-PE" dirty="0" smtClean="0"/>
            <a:t>Trámites Especiales dependiendo del tipo de negocio el cual debe realizarse en la entidad correspondiente: </a:t>
          </a:r>
          <a:r>
            <a:rPr lang="es-PE" dirty="0" err="1" smtClean="0"/>
            <a:t>Mincetur</a:t>
          </a:r>
          <a:r>
            <a:rPr lang="es-PE" dirty="0" smtClean="0"/>
            <a:t>, DIGESA, DIGEMID, MINEDU, MINEM, etc.</a:t>
          </a:r>
          <a:endParaRPr lang="es-PE" dirty="0"/>
        </a:p>
      </dgm:t>
    </dgm:pt>
    <dgm:pt modelId="{119FEA99-0486-43CA-9384-EF88678D61C4}" type="parTrans" cxnId="{25D33EAE-61D8-4B27-B4C3-9F8EB6D08007}">
      <dgm:prSet/>
      <dgm:spPr/>
      <dgm:t>
        <a:bodyPr/>
        <a:lstStyle/>
        <a:p>
          <a:endParaRPr lang="es-PE"/>
        </a:p>
      </dgm:t>
    </dgm:pt>
    <dgm:pt modelId="{728F6FBC-EAEA-4B0F-BAC9-D5A97D0338D6}" type="sibTrans" cxnId="{25D33EAE-61D8-4B27-B4C3-9F8EB6D08007}">
      <dgm:prSet/>
      <dgm:spPr/>
      <dgm:t>
        <a:bodyPr/>
        <a:lstStyle/>
        <a:p>
          <a:endParaRPr lang="es-PE"/>
        </a:p>
      </dgm:t>
    </dgm:pt>
    <dgm:pt modelId="{DCED4C5F-A51F-4D53-B7A6-0C37AC866251}">
      <dgm:prSet phldrT="[Texto]"/>
      <dgm:spPr/>
      <dgm:t>
        <a:bodyPr/>
        <a:lstStyle/>
        <a:p>
          <a:r>
            <a:rPr lang="es-PE" dirty="0" smtClean="0"/>
            <a:t>Complementarios</a:t>
          </a:r>
          <a:endParaRPr lang="es-PE" dirty="0"/>
        </a:p>
      </dgm:t>
    </dgm:pt>
    <dgm:pt modelId="{618D8530-F1D8-4E0C-83C4-CE5F1975E298}" type="parTrans" cxnId="{1E5219F6-A105-454B-B1A4-C3883F3F9632}">
      <dgm:prSet/>
      <dgm:spPr/>
      <dgm:t>
        <a:bodyPr/>
        <a:lstStyle/>
        <a:p>
          <a:endParaRPr lang="es-PE"/>
        </a:p>
      </dgm:t>
    </dgm:pt>
    <dgm:pt modelId="{65B7BC60-D719-4F71-A323-F0029FBAE9B1}" type="sibTrans" cxnId="{1E5219F6-A105-454B-B1A4-C3883F3F9632}">
      <dgm:prSet/>
      <dgm:spPr/>
      <dgm:t>
        <a:bodyPr/>
        <a:lstStyle/>
        <a:p>
          <a:endParaRPr lang="es-PE"/>
        </a:p>
      </dgm:t>
    </dgm:pt>
    <dgm:pt modelId="{19DC81AA-59ED-490B-86D8-0CA4B4B6B9E0}">
      <dgm:prSet phldrT="[Texto]"/>
      <dgm:spPr/>
      <dgm:t>
        <a:bodyPr/>
        <a:lstStyle/>
        <a:p>
          <a:r>
            <a:rPr lang="es-PE" dirty="0" smtClean="0"/>
            <a:t>Registro de Marca Comercial en INDECOPI</a:t>
          </a:r>
          <a:endParaRPr lang="es-PE" dirty="0"/>
        </a:p>
      </dgm:t>
    </dgm:pt>
    <dgm:pt modelId="{84F884EB-7F0A-45B7-9C83-F072F1267735}" type="parTrans" cxnId="{A8178473-ED34-4700-B6C7-8393A0C43B68}">
      <dgm:prSet/>
      <dgm:spPr/>
      <dgm:t>
        <a:bodyPr/>
        <a:lstStyle/>
        <a:p>
          <a:endParaRPr lang="es-PE"/>
        </a:p>
      </dgm:t>
    </dgm:pt>
    <dgm:pt modelId="{3910700F-C061-4934-9F60-F670A026B350}" type="sibTrans" cxnId="{A8178473-ED34-4700-B6C7-8393A0C43B68}">
      <dgm:prSet/>
      <dgm:spPr/>
      <dgm:t>
        <a:bodyPr/>
        <a:lstStyle/>
        <a:p>
          <a:endParaRPr lang="es-PE"/>
        </a:p>
      </dgm:t>
    </dgm:pt>
    <dgm:pt modelId="{66B0F29B-2455-414D-A8C7-0390BEF80624}">
      <dgm:prSet phldrT="[Texto]"/>
      <dgm:spPr/>
      <dgm:t>
        <a:bodyPr/>
        <a:lstStyle/>
        <a:p>
          <a:r>
            <a:rPr lang="es-PE" dirty="0" smtClean="0"/>
            <a:t>Inscripción en el Registro Nacional de Proveedores (RNP)</a:t>
          </a:r>
          <a:endParaRPr lang="es-PE" dirty="0"/>
        </a:p>
      </dgm:t>
    </dgm:pt>
    <dgm:pt modelId="{7F0B3575-0623-42F2-B319-B8C16D3E5603}" type="parTrans" cxnId="{1E4D00F6-4374-4D31-BCC5-4F0687545881}">
      <dgm:prSet/>
      <dgm:spPr/>
      <dgm:t>
        <a:bodyPr/>
        <a:lstStyle/>
        <a:p>
          <a:endParaRPr lang="es-PE"/>
        </a:p>
      </dgm:t>
    </dgm:pt>
    <dgm:pt modelId="{A9CDD62C-72DD-42E2-8F08-DADFBB8A5BF6}" type="sibTrans" cxnId="{1E4D00F6-4374-4D31-BCC5-4F0687545881}">
      <dgm:prSet/>
      <dgm:spPr/>
      <dgm:t>
        <a:bodyPr/>
        <a:lstStyle/>
        <a:p>
          <a:endParaRPr lang="es-PE"/>
        </a:p>
      </dgm:t>
    </dgm:pt>
    <dgm:pt modelId="{1838A198-CEF8-43B5-BC8E-6E28C1E1DE1D}">
      <dgm:prSet phldrT="[Texto]"/>
      <dgm:spPr/>
      <dgm:t>
        <a:bodyPr/>
        <a:lstStyle/>
        <a:p>
          <a:endParaRPr lang="es-PE" dirty="0"/>
        </a:p>
      </dgm:t>
    </dgm:pt>
    <dgm:pt modelId="{E0F1BA88-229D-4941-8A91-01F68A3D040D}" type="parTrans" cxnId="{EB06B094-ED13-4601-A19B-B575E13D4E32}">
      <dgm:prSet/>
      <dgm:spPr/>
      <dgm:t>
        <a:bodyPr/>
        <a:lstStyle/>
        <a:p>
          <a:endParaRPr lang="es-PE"/>
        </a:p>
      </dgm:t>
    </dgm:pt>
    <dgm:pt modelId="{E0B0B2F7-FE77-4D07-B191-A2B360BCE922}" type="sibTrans" cxnId="{EB06B094-ED13-4601-A19B-B575E13D4E32}">
      <dgm:prSet/>
      <dgm:spPr/>
      <dgm:t>
        <a:bodyPr/>
        <a:lstStyle/>
        <a:p>
          <a:endParaRPr lang="es-PE"/>
        </a:p>
      </dgm:t>
    </dgm:pt>
    <dgm:pt modelId="{64874C93-DD76-4607-9EB9-72A95A21D3D1}" type="pres">
      <dgm:prSet presAssocID="{B4DA02C7-8AC3-484B-94E9-209944DB4AC4}" presName="linearFlow" presStyleCnt="0">
        <dgm:presLayoutVars>
          <dgm:dir/>
          <dgm:animLvl val="lvl"/>
          <dgm:resizeHandles val="exact"/>
        </dgm:presLayoutVars>
      </dgm:prSet>
      <dgm:spPr/>
      <dgm:t>
        <a:bodyPr/>
        <a:lstStyle/>
        <a:p>
          <a:endParaRPr lang="es-PE"/>
        </a:p>
      </dgm:t>
    </dgm:pt>
    <dgm:pt modelId="{59CFD217-28C1-42EE-8C43-B87AE6F614F9}" type="pres">
      <dgm:prSet presAssocID="{0E276755-DDBE-4D50-86E4-F015590C10AA}" presName="composite" presStyleCnt="0"/>
      <dgm:spPr/>
    </dgm:pt>
    <dgm:pt modelId="{0DF8C5A7-BA7A-49AD-B15A-64B9F58A710E}" type="pres">
      <dgm:prSet presAssocID="{0E276755-DDBE-4D50-86E4-F015590C10AA}" presName="parentText" presStyleLbl="alignNode1" presStyleIdx="0" presStyleCnt="3">
        <dgm:presLayoutVars>
          <dgm:chMax val="1"/>
          <dgm:bulletEnabled val="1"/>
        </dgm:presLayoutVars>
      </dgm:prSet>
      <dgm:spPr/>
      <dgm:t>
        <a:bodyPr/>
        <a:lstStyle/>
        <a:p>
          <a:endParaRPr lang="es-PE"/>
        </a:p>
      </dgm:t>
    </dgm:pt>
    <dgm:pt modelId="{87F98FD1-6C9A-459E-9868-D7099D9E7C83}" type="pres">
      <dgm:prSet presAssocID="{0E276755-DDBE-4D50-86E4-F015590C10AA}" presName="descendantText" presStyleLbl="alignAcc1" presStyleIdx="0" presStyleCnt="3">
        <dgm:presLayoutVars>
          <dgm:bulletEnabled val="1"/>
        </dgm:presLayoutVars>
      </dgm:prSet>
      <dgm:spPr/>
      <dgm:t>
        <a:bodyPr/>
        <a:lstStyle/>
        <a:p>
          <a:endParaRPr lang="es-PE"/>
        </a:p>
      </dgm:t>
    </dgm:pt>
    <dgm:pt modelId="{D837E492-02FC-4D76-BC6F-69C7E3547BF8}" type="pres">
      <dgm:prSet presAssocID="{DAD2A21B-95E7-4CB8-BAC9-938281DC72A8}" presName="sp" presStyleCnt="0"/>
      <dgm:spPr/>
    </dgm:pt>
    <dgm:pt modelId="{2797470A-CC7F-43C4-9C75-464211E7A1A7}" type="pres">
      <dgm:prSet presAssocID="{FA198216-E3F1-4A02-B7FB-80B691CEB34B}" presName="composite" presStyleCnt="0"/>
      <dgm:spPr/>
    </dgm:pt>
    <dgm:pt modelId="{3457F8EC-188F-4974-833C-AC31E9E75EA1}" type="pres">
      <dgm:prSet presAssocID="{FA198216-E3F1-4A02-B7FB-80B691CEB34B}" presName="parentText" presStyleLbl="alignNode1" presStyleIdx="1" presStyleCnt="3" custLinFactNeighborY="-2197">
        <dgm:presLayoutVars>
          <dgm:chMax val="1"/>
          <dgm:bulletEnabled val="1"/>
        </dgm:presLayoutVars>
      </dgm:prSet>
      <dgm:spPr/>
      <dgm:t>
        <a:bodyPr/>
        <a:lstStyle/>
        <a:p>
          <a:endParaRPr lang="es-PE"/>
        </a:p>
      </dgm:t>
    </dgm:pt>
    <dgm:pt modelId="{06DB8C85-159F-455F-93D7-1559F502ABBA}" type="pres">
      <dgm:prSet presAssocID="{FA198216-E3F1-4A02-B7FB-80B691CEB34B}" presName="descendantText" presStyleLbl="alignAcc1" presStyleIdx="1" presStyleCnt="3">
        <dgm:presLayoutVars>
          <dgm:bulletEnabled val="1"/>
        </dgm:presLayoutVars>
      </dgm:prSet>
      <dgm:spPr/>
      <dgm:t>
        <a:bodyPr/>
        <a:lstStyle/>
        <a:p>
          <a:endParaRPr lang="es-PE"/>
        </a:p>
      </dgm:t>
    </dgm:pt>
    <dgm:pt modelId="{A7DC4E5B-30FE-47B8-B19D-9069CF93F2C6}" type="pres">
      <dgm:prSet presAssocID="{7659C16D-AE93-4805-A46A-C7B76E407014}" presName="sp" presStyleCnt="0"/>
      <dgm:spPr/>
    </dgm:pt>
    <dgm:pt modelId="{2542E31A-D29D-490E-9074-DEA993403B02}" type="pres">
      <dgm:prSet presAssocID="{DCED4C5F-A51F-4D53-B7A6-0C37AC866251}" presName="composite" presStyleCnt="0"/>
      <dgm:spPr/>
    </dgm:pt>
    <dgm:pt modelId="{9D9DA1DE-1583-4B54-9771-79CD9685A9C1}" type="pres">
      <dgm:prSet presAssocID="{DCED4C5F-A51F-4D53-B7A6-0C37AC866251}" presName="parentText" presStyleLbl="alignNode1" presStyleIdx="2" presStyleCnt="3">
        <dgm:presLayoutVars>
          <dgm:chMax val="1"/>
          <dgm:bulletEnabled val="1"/>
        </dgm:presLayoutVars>
      </dgm:prSet>
      <dgm:spPr/>
      <dgm:t>
        <a:bodyPr/>
        <a:lstStyle/>
        <a:p>
          <a:endParaRPr lang="es-PE"/>
        </a:p>
      </dgm:t>
    </dgm:pt>
    <dgm:pt modelId="{40D2C261-CF4D-4995-8029-A5589851E97F}" type="pres">
      <dgm:prSet presAssocID="{DCED4C5F-A51F-4D53-B7A6-0C37AC866251}" presName="descendantText" presStyleLbl="alignAcc1" presStyleIdx="2" presStyleCnt="3">
        <dgm:presLayoutVars>
          <dgm:bulletEnabled val="1"/>
        </dgm:presLayoutVars>
      </dgm:prSet>
      <dgm:spPr/>
      <dgm:t>
        <a:bodyPr/>
        <a:lstStyle/>
        <a:p>
          <a:endParaRPr lang="es-PE"/>
        </a:p>
      </dgm:t>
    </dgm:pt>
  </dgm:ptLst>
  <dgm:cxnLst>
    <dgm:cxn modelId="{4539D311-AE41-419A-9737-79CCDBA9A0D8}" type="presOf" srcId="{66B0F29B-2455-414D-A8C7-0390BEF80624}" destId="{40D2C261-CF4D-4995-8029-A5589851E97F}" srcOrd="0" destOrd="1" presId="urn:microsoft.com/office/officeart/2005/8/layout/chevron2"/>
    <dgm:cxn modelId="{EB06B094-ED13-4601-A19B-B575E13D4E32}" srcId="{DCED4C5F-A51F-4D53-B7A6-0C37AC866251}" destId="{1838A198-CEF8-43B5-BC8E-6E28C1E1DE1D}" srcOrd="2" destOrd="0" parTransId="{E0F1BA88-229D-4941-8A91-01F68A3D040D}" sibTransId="{E0B0B2F7-FE77-4D07-B191-A2B360BCE922}"/>
    <dgm:cxn modelId="{9BB422CE-5B29-43D0-9E33-41C4CA784BDC}" srcId="{B4DA02C7-8AC3-484B-94E9-209944DB4AC4}" destId="{FA198216-E3F1-4A02-B7FB-80B691CEB34B}" srcOrd="1" destOrd="0" parTransId="{5DB26040-2CB0-404D-8670-75B7C91F79CA}" sibTransId="{7659C16D-AE93-4805-A46A-C7B76E407014}"/>
    <dgm:cxn modelId="{BA5F399B-2CCA-4327-9455-75020098772B}" type="presOf" srcId="{A84F4610-CDF5-4475-8D0A-5EA974C701D5}" destId="{87F98FD1-6C9A-459E-9868-D7099D9E7C83}" srcOrd="0" destOrd="0" presId="urn:microsoft.com/office/officeart/2005/8/layout/chevron2"/>
    <dgm:cxn modelId="{03C9AF89-C96E-4007-9390-03444E42DFFB}" type="presOf" srcId="{DCED4C5F-A51F-4D53-B7A6-0C37AC866251}" destId="{9D9DA1DE-1583-4B54-9771-79CD9685A9C1}" srcOrd="0" destOrd="0" presId="urn:microsoft.com/office/officeart/2005/8/layout/chevron2"/>
    <dgm:cxn modelId="{98D3B5E4-00EE-4E33-9786-08EFF9516B91}" type="presOf" srcId="{19DC81AA-59ED-490B-86D8-0CA4B4B6B9E0}" destId="{40D2C261-CF4D-4995-8029-A5589851E97F}" srcOrd="0" destOrd="0" presId="urn:microsoft.com/office/officeart/2005/8/layout/chevron2"/>
    <dgm:cxn modelId="{CA61D41D-17B0-4FCB-BDF4-67738D15CD67}" type="presOf" srcId="{10CD6033-91FC-47AE-A30F-CCF86DBC5F7C}" destId="{87F98FD1-6C9A-459E-9868-D7099D9E7C83}" srcOrd="0" destOrd="1" presId="urn:microsoft.com/office/officeart/2005/8/layout/chevron2"/>
    <dgm:cxn modelId="{1E4D00F6-4374-4D31-BCC5-4F0687545881}" srcId="{DCED4C5F-A51F-4D53-B7A6-0C37AC866251}" destId="{66B0F29B-2455-414D-A8C7-0390BEF80624}" srcOrd="1" destOrd="0" parTransId="{7F0B3575-0623-42F2-B319-B8C16D3E5603}" sibTransId="{A9CDD62C-72DD-42E2-8F08-DADFBB8A5BF6}"/>
    <dgm:cxn modelId="{F9106A30-BC3B-4E96-9CA2-340E4887362C}" type="presOf" srcId="{0E276755-DDBE-4D50-86E4-F015590C10AA}" destId="{0DF8C5A7-BA7A-49AD-B15A-64B9F58A710E}" srcOrd="0" destOrd="0" presId="urn:microsoft.com/office/officeart/2005/8/layout/chevron2"/>
    <dgm:cxn modelId="{174E44C4-9944-4B37-9F2B-39ACE0FFB053}" type="presOf" srcId="{1838A198-CEF8-43B5-BC8E-6E28C1E1DE1D}" destId="{40D2C261-CF4D-4995-8029-A5589851E97F}" srcOrd="0" destOrd="2" presId="urn:microsoft.com/office/officeart/2005/8/layout/chevron2"/>
    <dgm:cxn modelId="{A8178473-ED34-4700-B6C7-8393A0C43B68}" srcId="{DCED4C5F-A51F-4D53-B7A6-0C37AC866251}" destId="{19DC81AA-59ED-490B-86D8-0CA4B4B6B9E0}" srcOrd="0" destOrd="0" parTransId="{84F884EB-7F0A-45B7-9C83-F072F1267735}" sibTransId="{3910700F-C061-4934-9F60-F670A026B350}"/>
    <dgm:cxn modelId="{562BB82B-6725-43D6-A286-432AD4B7BDFB}" srcId="{0E276755-DDBE-4D50-86E4-F015590C10AA}" destId="{10CD6033-91FC-47AE-A30F-CCF86DBC5F7C}" srcOrd="1" destOrd="0" parTransId="{6D801E4F-D0C2-45A2-8F0D-DCB99886CE84}" sibTransId="{B332CBA0-3A88-4598-B84B-E2972C935862}"/>
    <dgm:cxn modelId="{A79842C2-6689-4D95-8F16-FD7EA81D0208}" srcId="{B4DA02C7-8AC3-484B-94E9-209944DB4AC4}" destId="{0E276755-DDBE-4D50-86E4-F015590C10AA}" srcOrd="0" destOrd="0" parTransId="{582B051F-C082-4287-86E8-D05E4EA31A25}" sibTransId="{DAD2A21B-95E7-4CB8-BAC9-938281DC72A8}"/>
    <dgm:cxn modelId="{1E5219F6-A105-454B-B1A4-C3883F3F9632}" srcId="{B4DA02C7-8AC3-484B-94E9-209944DB4AC4}" destId="{DCED4C5F-A51F-4D53-B7A6-0C37AC866251}" srcOrd="2" destOrd="0" parTransId="{618D8530-F1D8-4E0C-83C4-CE5F1975E298}" sibTransId="{65B7BC60-D719-4F71-A323-F0029FBAE9B1}"/>
    <dgm:cxn modelId="{8C2A8830-2627-47D0-A7B8-B33A6C5ADDAA}" type="presOf" srcId="{B4DA02C7-8AC3-484B-94E9-209944DB4AC4}" destId="{64874C93-DD76-4607-9EB9-72A95A21D3D1}" srcOrd="0" destOrd="0" presId="urn:microsoft.com/office/officeart/2005/8/layout/chevron2"/>
    <dgm:cxn modelId="{13F4C87A-F943-426D-93D9-3F05AAFE60FC}" type="presOf" srcId="{DC72F52E-AE1F-43F8-9ECB-455EAB855D0C}" destId="{06DB8C85-159F-455F-93D7-1559F502ABBA}" srcOrd="0" destOrd="0" presId="urn:microsoft.com/office/officeart/2005/8/layout/chevron2"/>
    <dgm:cxn modelId="{9321552C-7429-48E9-BAFB-81F6B785B67A}" srcId="{0E276755-DDBE-4D50-86E4-F015590C10AA}" destId="{A84F4610-CDF5-4475-8D0A-5EA974C701D5}" srcOrd="0" destOrd="0" parTransId="{A4AE4634-0E55-42A5-ADB2-4860F881F5CD}" sibTransId="{7B658BC7-375A-4FC7-89ED-EF0D2DC717B2}"/>
    <dgm:cxn modelId="{15F9D166-DC8B-43D6-ACCE-9AC95DABE63E}" type="presOf" srcId="{FA198216-E3F1-4A02-B7FB-80B691CEB34B}" destId="{3457F8EC-188F-4974-833C-AC31E9E75EA1}" srcOrd="0" destOrd="0" presId="urn:microsoft.com/office/officeart/2005/8/layout/chevron2"/>
    <dgm:cxn modelId="{25D33EAE-61D8-4B27-B4C3-9F8EB6D08007}" srcId="{FA198216-E3F1-4A02-B7FB-80B691CEB34B}" destId="{DC72F52E-AE1F-43F8-9ECB-455EAB855D0C}" srcOrd="0" destOrd="0" parTransId="{119FEA99-0486-43CA-9384-EF88678D61C4}" sibTransId="{728F6FBC-EAEA-4B0F-BAC9-D5A97D0338D6}"/>
    <dgm:cxn modelId="{5FC92AE8-F0F1-4119-A7DD-16094632FD7B}" type="presParOf" srcId="{64874C93-DD76-4607-9EB9-72A95A21D3D1}" destId="{59CFD217-28C1-42EE-8C43-B87AE6F614F9}" srcOrd="0" destOrd="0" presId="urn:microsoft.com/office/officeart/2005/8/layout/chevron2"/>
    <dgm:cxn modelId="{179FA8D4-7D2E-4727-932A-2D24D59057BE}" type="presParOf" srcId="{59CFD217-28C1-42EE-8C43-B87AE6F614F9}" destId="{0DF8C5A7-BA7A-49AD-B15A-64B9F58A710E}" srcOrd="0" destOrd="0" presId="urn:microsoft.com/office/officeart/2005/8/layout/chevron2"/>
    <dgm:cxn modelId="{E7DA9008-35EC-40C0-A829-8E3A5E06E5DC}" type="presParOf" srcId="{59CFD217-28C1-42EE-8C43-B87AE6F614F9}" destId="{87F98FD1-6C9A-459E-9868-D7099D9E7C83}" srcOrd="1" destOrd="0" presId="urn:microsoft.com/office/officeart/2005/8/layout/chevron2"/>
    <dgm:cxn modelId="{05FE3DD0-2544-4F3A-8F87-8D34204DD2F9}" type="presParOf" srcId="{64874C93-DD76-4607-9EB9-72A95A21D3D1}" destId="{D837E492-02FC-4D76-BC6F-69C7E3547BF8}" srcOrd="1" destOrd="0" presId="urn:microsoft.com/office/officeart/2005/8/layout/chevron2"/>
    <dgm:cxn modelId="{11DBE8E8-A7D7-4BFF-BC3F-A31A070A994D}" type="presParOf" srcId="{64874C93-DD76-4607-9EB9-72A95A21D3D1}" destId="{2797470A-CC7F-43C4-9C75-464211E7A1A7}" srcOrd="2" destOrd="0" presId="urn:microsoft.com/office/officeart/2005/8/layout/chevron2"/>
    <dgm:cxn modelId="{4DD96C10-986F-42C1-AC4C-BD22DCEAC217}" type="presParOf" srcId="{2797470A-CC7F-43C4-9C75-464211E7A1A7}" destId="{3457F8EC-188F-4974-833C-AC31E9E75EA1}" srcOrd="0" destOrd="0" presId="urn:microsoft.com/office/officeart/2005/8/layout/chevron2"/>
    <dgm:cxn modelId="{9011A6FA-3E30-4FBE-A3FE-ED181032D034}" type="presParOf" srcId="{2797470A-CC7F-43C4-9C75-464211E7A1A7}" destId="{06DB8C85-159F-455F-93D7-1559F502ABBA}" srcOrd="1" destOrd="0" presId="urn:microsoft.com/office/officeart/2005/8/layout/chevron2"/>
    <dgm:cxn modelId="{7FA1628C-B4ED-434A-ADB8-B68948684F1B}" type="presParOf" srcId="{64874C93-DD76-4607-9EB9-72A95A21D3D1}" destId="{A7DC4E5B-30FE-47B8-B19D-9069CF93F2C6}" srcOrd="3" destOrd="0" presId="urn:microsoft.com/office/officeart/2005/8/layout/chevron2"/>
    <dgm:cxn modelId="{3E2FB6EA-0493-4691-8C1E-B56A023AE0C9}" type="presParOf" srcId="{64874C93-DD76-4607-9EB9-72A95A21D3D1}" destId="{2542E31A-D29D-490E-9074-DEA993403B02}" srcOrd="4" destOrd="0" presId="urn:microsoft.com/office/officeart/2005/8/layout/chevron2"/>
    <dgm:cxn modelId="{72AF2D89-06BB-46ED-A423-4EF71A3F8154}" type="presParOf" srcId="{2542E31A-D29D-490E-9074-DEA993403B02}" destId="{9D9DA1DE-1583-4B54-9771-79CD9685A9C1}" srcOrd="0" destOrd="0" presId="urn:microsoft.com/office/officeart/2005/8/layout/chevron2"/>
    <dgm:cxn modelId="{F3D53611-B67F-4CF9-9072-3A3BF35CECB2}" type="presParOf" srcId="{2542E31A-D29D-490E-9074-DEA993403B02}" destId="{40D2C261-CF4D-4995-8029-A5589851E97F}"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4DA02C7-8AC3-484B-94E9-209944DB4AC4}"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s-PE"/>
        </a:p>
      </dgm:t>
    </dgm:pt>
    <dgm:pt modelId="{0E276755-DDBE-4D50-86E4-F015590C10AA}">
      <dgm:prSet phldrT="[Texto]" custT="1"/>
      <dgm:spPr/>
      <dgm:t>
        <a:bodyPr/>
        <a:lstStyle/>
        <a:p>
          <a:r>
            <a:rPr lang="es-PE" sz="2000" dirty="0" smtClean="0"/>
            <a:t>Municipales</a:t>
          </a:r>
          <a:endParaRPr lang="es-PE" sz="2000" dirty="0"/>
        </a:p>
      </dgm:t>
    </dgm:pt>
    <dgm:pt modelId="{582B051F-C082-4287-86E8-D05E4EA31A25}" type="parTrans" cxnId="{A79842C2-6689-4D95-8F16-FD7EA81D0208}">
      <dgm:prSet/>
      <dgm:spPr/>
      <dgm:t>
        <a:bodyPr/>
        <a:lstStyle/>
        <a:p>
          <a:endParaRPr lang="es-PE" sz="2000"/>
        </a:p>
      </dgm:t>
    </dgm:pt>
    <dgm:pt modelId="{DAD2A21B-95E7-4CB8-BAC9-938281DC72A8}" type="sibTrans" cxnId="{A79842C2-6689-4D95-8F16-FD7EA81D0208}">
      <dgm:prSet/>
      <dgm:spPr/>
      <dgm:t>
        <a:bodyPr/>
        <a:lstStyle/>
        <a:p>
          <a:endParaRPr lang="es-PE" sz="2000"/>
        </a:p>
      </dgm:t>
    </dgm:pt>
    <dgm:pt modelId="{A84F4610-CDF5-4475-8D0A-5EA974C701D5}">
      <dgm:prSet phldrT="[Texto]" custT="1"/>
      <dgm:spPr/>
      <dgm:t>
        <a:bodyPr/>
        <a:lstStyle/>
        <a:p>
          <a:r>
            <a:rPr lang="es-PE" sz="2000" dirty="0" smtClean="0"/>
            <a:t>Licencia Municipal de Funcionamiento</a:t>
          </a:r>
          <a:endParaRPr lang="es-PE" sz="2000" dirty="0"/>
        </a:p>
      </dgm:t>
    </dgm:pt>
    <dgm:pt modelId="{A4AE4634-0E55-42A5-ADB2-4860F881F5CD}" type="parTrans" cxnId="{9321552C-7429-48E9-BAFB-81F6B785B67A}">
      <dgm:prSet/>
      <dgm:spPr/>
      <dgm:t>
        <a:bodyPr/>
        <a:lstStyle/>
        <a:p>
          <a:endParaRPr lang="es-PE" sz="2000"/>
        </a:p>
      </dgm:t>
    </dgm:pt>
    <dgm:pt modelId="{7B658BC7-375A-4FC7-89ED-EF0D2DC717B2}" type="sibTrans" cxnId="{9321552C-7429-48E9-BAFB-81F6B785B67A}">
      <dgm:prSet/>
      <dgm:spPr/>
      <dgm:t>
        <a:bodyPr/>
        <a:lstStyle/>
        <a:p>
          <a:endParaRPr lang="es-PE" sz="2000"/>
        </a:p>
      </dgm:t>
    </dgm:pt>
    <dgm:pt modelId="{10CD6033-91FC-47AE-A30F-CCF86DBC5F7C}">
      <dgm:prSet phldrT="[Texto]" custT="1"/>
      <dgm:spPr/>
      <dgm:t>
        <a:bodyPr/>
        <a:lstStyle/>
        <a:p>
          <a:r>
            <a:rPr lang="es-PE" sz="2000" dirty="0" smtClean="0"/>
            <a:t>Licencia de Avisos Publicitarios</a:t>
          </a:r>
          <a:endParaRPr lang="es-PE" sz="2000" dirty="0"/>
        </a:p>
      </dgm:t>
    </dgm:pt>
    <dgm:pt modelId="{6D801E4F-D0C2-45A2-8F0D-DCB99886CE84}" type="parTrans" cxnId="{562BB82B-6725-43D6-A286-432AD4B7BDFB}">
      <dgm:prSet/>
      <dgm:spPr/>
      <dgm:t>
        <a:bodyPr/>
        <a:lstStyle/>
        <a:p>
          <a:endParaRPr lang="es-PE" sz="2000"/>
        </a:p>
      </dgm:t>
    </dgm:pt>
    <dgm:pt modelId="{B332CBA0-3A88-4598-B84B-E2972C935862}" type="sibTrans" cxnId="{562BB82B-6725-43D6-A286-432AD4B7BDFB}">
      <dgm:prSet/>
      <dgm:spPr/>
      <dgm:t>
        <a:bodyPr/>
        <a:lstStyle/>
        <a:p>
          <a:endParaRPr lang="es-PE" sz="2000"/>
        </a:p>
      </dgm:t>
    </dgm:pt>
    <dgm:pt modelId="{FA198216-E3F1-4A02-B7FB-80B691CEB34B}">
      <dgm:prSet phldrT="[Texto]" custT="1"/>
      <dgm:spPr/>
      <dgm:t>
        <a:bodyPr/>
        <a:lstStyle/>
        <a:p>
          <a:r>
            <a:rPr lang="es-PE" sz="2000" dirty="0" smtClean="0"/>
            <a:t>Especiales</a:t>
          </a:r>
          <a:endParaRPr lang="es-PE" sz="2000" dirty="0"/>
        </a:p>
      </dgm:t>
    </dgm:pt>
    <dgm:pt modelId="{5DB26040-2CB0-404D-8670-75B7C91F79CA}" type="parTrans" cxnId="{9BB422CE-5B29-43D0-9E33-41C4CA784BDC}">
      <dgm:prSet/>
      <dgm:spPr/>
      <dgm:t>
        <a:bodyPr/>
        <a:lstStyle/>
        <a:p>
          <a:endParaRPr lang="es-PE" sz="2000"/>
        </a:p>
      </dgm:t>
    </dgm:pt>
    <dgm:pt modelId="{7659C16D-AE93-4805-A46A-C7B76E407014}" type="sibTrans" cxnId="{9BB422CE-5B29-43D0-9E33-41C4CA784BDC}">
      <dgm:prSet/>
      <dgm:spPr/>
      <dgm:t>
        <a:bodyPr/>
        <a:lstStyle/>
        <a:p>
          <a:endParaRPr lang="es-PE" sz="2000"/>
        </a:p>
      </dgm:t>
    </dgm:pt>
    <dgm:pt modelId="{DC72F52E-AE1F-43F8-9ECB-455EAB855D0C}">
      <dgm:prSet phldrT="[Texto]" custT="1"/>
      <dgm:spPr/>
      <dgm:t>
        <a:bodyPr/>
        <a:lstStyle/>
        <a:p>
          <a:r>
            <a:rPr lang="es-PE" sz="2000" dirty="0" smtClean="0"/>
            <a:t>Trámites Especiales dependiendo del tipo de negocio el cual debe realizarse en la entidad correspondiente: </a:t>
          </a:r>
          <a:r>
            <a:rPr lang="es-PE" sz="2000" dirty="0" err="1" smtClean="0"/>
            <a:t>Mincetur</a:t>
          </a:r>
          <a:r>
            <a:rPr lang="es-PE" sz="2000" dirty="0" smtClean="0"/>
            <a:t>, DIGESA, DIGEMID, MINEDU, MINEM, etc.</a:t>
          </a:r>
          <a:endParaRPr lang="es-PE" sz="2000" dirty="0"/>
        </a:p>
      </dgm:t>
    </dgm:pt>
    <dgm:pt modelId="{119FEA99-0486-43CA-9384-EF88678D61C4}" type="parTrans" cxnId="{25D33EAE-61D8-4B27-B4C3-9F8EB6D08007}">
      <dgm:prSet/>
      <dgm:spPr/>
      <dgm:t>
        <a:bodyPr/>
        <a:lstStyle/>
        <a:p>
          <a:endParaRPr lang="es-PE" sz="2000"/>
        </a:p>
      </dgm:t>
    </dgm:pt>
    <dgm:pt modelId="{728F6FBC-EAEA-4B0F-BAC9-D5A97D0338D6}" type="sibTrans" cxnId="{25D33EAE-61D8-4B27-B4C3-9F8EB6D08007}">
      <dgm:prSet/>
      <dgm:spPr/>
      <dgm:t>
        <a:bodyPr/>
        <a:lstStyle/>
        <a:p>
          <a:endParaRPr lang="es-PE" sz="2000"/>
        </a:p>
      </dgm:t>
    </dgm:pt>
    <dgm:pt modelId="{DCED4C5F-A51F-4D53-B7A6-0C37AC866251}">
      <dgm:prSet phldrT="[Texto]" custT="1"/>
      <dgm:spPr/>
      <dgm:t>
        <a:bodyPr/>
        <a:lstStyle/>
        <a:p>
          <a:r>
            <a:rPr lang="es-PE" sz="2000" dirty="0" smtClean="0"/>
            <a:t>Complementarios</a:t>
          </a:r>
          <a:endParaRPr lang="es-PE" sz="2000" dirty="0"/>
        </a:p>
      </dgm:t>
    </dgm:pt>
    <dgm:pt modelId="{618D8530-F1D8-4E0C-83C4-CE5F1975E298}" type="parTrans" cxnId="{1E5219F6-A105-454B-B1A4-C3883F3F9632}">
      <dgm:prSet/>
      <dgm:spPr/>
      <dgm:t>
        <a:bodyPr/>
        <a:lstStyle/>
        <a:p>
          <a:endParaRPr lang="es-PE" sz="2000"/>
        </a:p>
      </dgm:t>
    </dgm:pt>
    <dgm:pt modelId="{65B7BC60-D719-4F71-A323-F0029FBAE9B1}" type="sibTrans" cxnId="{1E5219F6-A105-454B-B1A4-C3883F3F9632}">
      <dgm:prSet/>
      <dgm:spPr/>
      <dgm:t>
        <a:bodyPr/>
        <a:lstStyle/>
        <a:p>
          <a:endParaRPr lang="es-PE" sz="2000"/>
        </a:p>
      </dgm:t>
    </dgm:pt>
    <dgm:pt modelId="{19DC81AA-59ED-490B-86D8-0CA4B4B6B9E0}">
      <dgm:prSet phldrT="[Texto]" custT="1"/>
      <dgm:spPr/>
      <dgm:t>
        <a:bodyPr/>
        <a:lstStyle/>
        <a:p>
          <a:r>
            <a:rPr lang="es-PE" sz="2000" dirty="0" smtClean="0"/>
            <a:t>Registro de Marca Comercial en INDECOPI</a:t>
          </a:r>
          <a:endParaRPr lang="es-PE" sz="2000" dirty="0"/>
        </a:p>
      </dgm:t>
    </dgm:pt>
    <dgm:pt modelId="{84F884EB-7F0A-45B7-9C83-F072F1267735}" type="parTrans" cxnId="{A8178473-ED34-4700-B6C7-8393A0C43B68}">
      <dgm:prSet/>
      <dgm:spPr/>
      <dgm:t>
        <a:bodyPr/>
        <a:lstStyle/>
        <a:p>
          <a:endParaRPr lang="es-PE" sz="2000"/>
        </a:p>
      </dgm:t>
    </dgm:pt>
    <dgm:pt modelId="{3910700F-C061-4934-9F60-F670A026B350}" type="sibTrans" cxnId="{A8178473-ED34-4700-B6C7-8393A0C43B68}">
      <dgm:prSet/>
      <dgm:spPr/>
      <dgm:t>
        <a:bodyPr/>
        <a:lstStyle/>
        <a:p>
          <a:endParaRPr lang="es-PE" sz="2000"/>
        </a:p>
      </dgm:t>
    </dgm:pt>
    <dgm:pt modelId="{66B0F29B-2455-414D-A8C7-0390BEF80624}">
      <dgm:prSet phldrT="[Texto]" custT="1"/>
      <dgm:spPr/>
      <dgm:t>
        <a:bodyPr/>
        <a:lstStyle/>
        <a:p>
          <a:r>
            <a:rPr lang="es-PE" sz="2000" dirty="0" smtClean="0"/>
            <a:t>Inscripción en el Registro Nacional de Proveedores (RNP)</a:t>
          </a:r>
          <a:endParaRPr lang="es-PE" sz="2000" dirty="0"/>
        </a:p>
      </dgm:t>
    </dgm:pt>
    <dgm:pt modelId="{7F0B3575-0623-42F2-B319-B8C16D3E5603}" type="parTrans" cxnId="{1E4D00F6-4374-4D31-BCC5-4F0687545881}">
      <dgm:prSet/>
      <dgm:spPr/>
      <dgm:t>
        <a:bodyPr/>
        <a:lstStyle/>
        <a:p>
          <a:endParaRPr lang="es-PE" sz="2000"/>
        </a:p>
      </dgm:t>
    </dgm:pt>
    <dgm:pt modelId="{A9CDD62C-72DD-42E2-8F08-DADFBB8A5BF6}" type="sibTrans" cxnId="{1E4D00F6-4374-4D31-BCC5-4F0687545881}">
      <dgm:prSet/>
      <dgm:spPr/>
      <dgm:t>
        <a:bodyPr/>
        <a:lstStyle/>
        <a:p>
          <a:endParaRPr lang="es-PE" sz="2000"/>
        </a:p>
      </dgm:t>
    </dgm:pt>
    <dgm:pt modelId="{1838A198-CEF8-43B5-BC8E-6E28C1E1DE1D}">
      <dgm:prSet phldrT="[Texto]" custT="1"/>
      <dgm:spPr/>
      <dgm:t>
        <a:bodyPr/>
        <a:lstStyle/>
        <a:p>
          <a:endParaRPr lang="es-PE" sz="2000" dirty="0"/>
        </a:p>
      </dgm:t>
    </dgm:pt>
    <dgm:pt modelId="{E0F1BA88-229D-4941-8A91-01F68A3D040D}" type="parTrans" cxnId="{EB06B094-ED13-4601-A19B-B575E13D4E32}">
      <dgm:prSet/>
      <dgm:spPr/>
      <dgm:t>
        <a:bodyPr/>
        <a:lstStyle/>
        <a:p>
          <a:endParaRPr lang="es-PE" sz="2000"/>
        </a:p>
      </dgm:t>
    </dgm:pt>
    <dgm:pt modelId="{E0B0B2F7-FE77-4D07-B191-A2B360BCE922}" type="sibTrans" cxnId="{EB06B094-ED13-4601-A19B-B575E13D4E32}">
      <dgm:prSet/>
      <dgm:spPr/>
      <dgm:t>
        <a:bodyPr/>
        <a:lstStyle/>
        <a:p>
          <a:endParaRPr lang="es-PE" sz="2000"/>
        </a:p>
      </dgm:t>
    </dgm:pt>
    <dgm:pt modelId="{64874C93-DD76-4607-9EB9-72A95A21D3D1}" type="pres">
      <dgm:prSet presAssocID="{B4DA02C7-8AC3-484B-94E9-209944DB4AC4}" presName="linearFlow" presStyleCnt="0">
        <dgm:presLayoutVars>
          <dgm:dir/>
          <dgm:animLvl val="lvl"/>
          <dgm:resizeHandles val="exact"/>
        </dgm:presLayoutVars>
      </dgm:prSet>
      <dgm:spPr/>
      <dgm:t>
        <a:bodyPr/>
        <a:lstStyle/>
        <a:p>
          <a:endParaRPr lang="es-PE"/>
        </a:p>
      </dgm:t>
    </dgm:pt>
    <dgm:pt modelId="{59CFD217-28C1-42EE-8C43-B87AE6F614F9}" type="pres">
      <dgm:prSet presAssocID="{0E276755-DDBE-4D50-86E4-F015590C10AA}" presName="composite" presStyleCnt="0"/>
      <dgm:spPr/>
    </dgm:pt>
    <dgm:pt modelId="{0DF8C5A7-BA7A-49AD-B15A-64B9F58A710E}" type="pres">
      <dgm:prSet presAssocID="{0E276755-DDBE-4D50-86E4-F015590C10AA}" presName="parentText" presStyleLbl="alignNode1" presStyleIdx="0" presStyleCnt="3">
        <dgm:presLayoutVars>
          <dgm:chMax val="1"/>
          <dgm:bulletEnabled val="1"/>
        </dgm:presLayoutVars>
      </dgm:prSet>
      <dgm:spPr/>
      <dgm:t>
        <a:bodyPr/>
        <a:lstStyle/>
        <a:p>
          <a:endParaRPr lang="es-PE"/>
        </a:p>
      </dgm:t>
    </dgm:pt>
    <dgm:pt modelId="{87F98FD1-6C9A-459E-9868-D7099D9E7C83}" type="pres">
      <dgm:prSet presAssocID="{0E276755-DDBE-4D50-86E4-F015590C10AA}" presName="descendantText" presStyleLbl="alignAcc1" presStyleIdx="0" presStyleCnt="3">
        <dgm:presLayoutVars>
          <dgm:bulletEnabled val="1"/>
        </dgm:presLayoutVars>
      </dgm:prSet>
      <dgm:spPr/>
      <dgm:t>
        <a:bodyPr/>
        <a:lstStyle/>
        <a:p>
          <a:endParaRPr lang="es-PE"/>
        </a:p>
      </dgm:t>
    </dgm:pt>
    <dgm:pt modelId="{D837E492-02FC-4D76-BC6F-69C7E3547BF8}" type="pres">
      <dgm:prSet presAssocID="{DAD2A21B-95E7-4CB8-BAC9-938281DC72A8}" presName="sp" presStyleCnt="0"/>
      <dgm:spPr/>
    </dgm:pt>
    <dgm:pt modelId="{2797470A-CC7F-43C4-9C75-464211E7A1A7}" type="pres">
      <dgm:prSet presAssocID="{FA198216-E3F1-4A02-B7FB-80B691CEB34B}" presName="composite" presStyleCnt="0"/>
      <dgm:spPr/>
    </dgm:pt>
    <dgm:pt modelId="{3457F8EC-188F-4974-833C-AC31E9E75EA1}" type="pres">
      <dgm:prSet presAssocID="{FA198216-E3F1-4A02-B7FB-80B691CEB34B}" presName="parentText" presStyleLbl="alignNode1" presStyleIdx="1" presStyleCnt="3" custLinFactNeighborX="-3262" custLinFactNeighborY="-2197">
        <dgm:presLayoutVars>
          <dgm:chMax val="1"/>
          <dgm:bulletEnabled val="1"/>
        </dgm:presLayoutVars>
      </dgm:prSet>
      <dgm:spPr/>
      <dgm:t>
        <a:bodyPr/>
        <a:lstStyle/>
        <a:p>
          <a:endParaRPr lang="es-PE"/>
        </a:p>
      </dgm:t>
    </dgm:pt>
    <dgm:pt modelId="{06DB8C85-159F-455F-93D7-1559F502ABBA}" type="pres">
      <dgm:prSet presAssocID="{FA198216-E3F1-4A02-B7FB-80B691CEB34B}" presName="descendantText" presStyleLbl="alignAcc1" presStyleIdx="1" presStyleCnt="3">
        <dgm:presLayoutVars>
          <dgm:bulletEnabled val="1"/>
        </dgm:presLayoutVars>
      </dgm:prSet>
      <dgm:spPr/>
      <dgm:t>
        <a:bodyPr/>
        <a:lstStyle/>
        <a:p>
          <a:endParaRPr lang="es-PE"/>
        </a:p>
      </dgm:t>
    </dgm:pt>
    <dgm:pt modelId="{A7DC4E5B-30FE-47B8-B19D-9069CF93F2C6}" type="pres">
      <dgm:prSet presAssocID="{7659C16D-AE93-4805-A46A-C7B76E407014}" presName="sp" presStyleCnt="0"/>
      <dgm:spPr/>
    </dgm:pt>
    <dgm:pt modelId="{2542E31A-D29D-490E-9074-DEA993403B02}" type="pres">
      <dgm:prSet presAssocID="{DCED4C5F-A51F-4D53-B7A6-0C37AC866251}" presName="composite" presStyleCnt="0"/>
      <dgm:spPr/>
    </dgm:pt>
    <dgm:pt modelId="{9D9DA1DE-1583-4B54-9771-79CD9685A9C1}" type="pres">
      <dgm:prSet presAssocID="{DCED4C5F-A51F-4D53-B7A6-0C37AC866251}" presName="parentText" presStyleLbl="alignNode1" presStyleIdx="2" presStyleCnt="3">
        <dgm:presLayoutVars>
          <dgm:chMax val="1"/>
          <dgm:bulletEnabled val="1"/>
        </dgm:presLayoutVars>
      </dgm:prSet>
      <dgm:spPr/>
      <dgm:t>
        <a:bodyPr/>
        <a:lstStyle/>
        <a:p>
          <a:endParaRPr lang="es-PE"/>
        </a:p>
      </dgm:t>
    </dgm:pt>
    <dgm:pt modelId="{40D2C261-CF4D-4995-8029-A5589851E97F}" type="pres">
      <dgm:prSet presAssocID="{DCED4C5F-A51F-4D53-B7A6-0C37AC866251}" presName="descendantText" presStyleLbl="alignAcc1" presStyleIdx="2" presStyleCnt="3">
        <dgm:presLayoutVars>
          <dgm:bulletEnabled val="1"/>
        </dgm:presLayoutVars>
      </dgm:prSet>
      <dgm:spPr/>
      <dgm:t>
        <a:bodyPr/>
        <a:lstStyle/>
        <a:p>
          <a:endParaRPr lang="es-PE"/>
        </a:p>
      </dgm:t>
    </dgm:pt>
  </dgm:ptLst>
  <dgm:cxnLst>
    <dgm:cxn modelId="{EB06B094-ED13-4601-A19B-B575E13D4E32}" srcId="{DCED4C5F-A51F-4D53-B7A6-0C37AC866251}" destId="{1838A198-CEF8-43B5-BC8E-6E28C1E1DE1D}" srcOrd="2" destOrd="0" parTransId="{E0F1BA88-229D-4941-8A91-01F68A3D040D}" sibTransId="{E0B0B2F7-FE77-4D07-B191-A2B360BCE922}"/>
    <dgm:cxn modelId="{9BB422CE-5B29-43D0-9E33-41C4CA784BDC}" srcId="{B4DA02C7-8AC3-484B-94E9-209944DB4AC4}" destId="{FA198216-E3F1-4A02-B7FB-80B691CEB34B}" srcOrd="1" destOrd="0" parTransId="{5DB26040-2CB0-404D-8670-75B7C91F79CA}" sibTransId="{7659C16D-AE93-4805-A46A-C7B76E407014}"/>
    <dgm:cxn modelId="{F9B94BF9-A8E7-B94D-A07A-424D17B9CB89}" type="presOf" srcId="{FA198216-E3F1-4A02-B7FB-80B691CEB34B}" destId="{3457F8EC-188F-4974-833C-AC31E9E75EA1}" srcOrd="0" destOrd="0" presId="urn:microsoft.com/office/officeart/2005/8/layout/chevron2"/>
    <dgm:cxn modelId="{1667A86F-E6B4-1F4F-906E-FB4110C69658}" type="presOf" srcId="{66B0F29B-2455-414D-A8C7-0390BEF80624}" destId="{40D2C261-CF4D-4995-8029-A5589851E97F}" srcOrd="0" destOrd="1" presId="urn:microsoft.com/office/officeart/2005/8/layout/chevron2"/>
    <dgm:cxn modelId="{92527002-2772-564E-91C8-6F35E5FCBF8B}" type="presOf" srcId="{DCED4C5F-A51F-4D53-B7A6-0C37AC866251}" destId="{9D9DA1DE-1583-4B54-9771-79CD9685A9C1}" srcOrd="0" destOrd="0" presId="urn:microsoft.com/office/officeart/2005/8/layout/chevron2"/>
    <dgm:cxn modelId="{1E4D00F6-4374-4D31-BCC5-4F0687545881}" srcId="{DCED4C5F-A51F-4D53-B7A6-0C37AC866251}" destId="{66B0F29B-2455-414D-A8C7-0390BEF80624}" srcOrd="1" destOrd="0" parTransId="{7F0B3575-0623-42F2-B319-B8C16D3E5603}" sibTransId="{A9CDD62C-72DD-42E2-8F08-DADFBB8A5BF6}"/>
    <dgm:cxn modelId="{A8178473-ED34-4700-B6C7-8393A0C43B68}" srcId="{DCED4C5F-A51F-4D53-B7A6-0C37AC866251}" destId="{19DC81AA-59ED-490B-86D8-0CA4B4B6B9E0}" srcOrd="0" destOrd="0" parTransId="{84F884EB-7F0A-45B7-9C83-F072F1267735}" sibTransId="{3910700F-C061-4934-9F60-F670A026B350}"/>
    <dgm:cxn modelId="{562BB82B-6725-43D6-A286-432AD4B7BDFB}" srcId="{0E276755-DDBE-4D50-86E4-F015590C10AA}" destId="{10CD6033-91FC-47AE-A30F-CCF86DBC5F7C}" srcOrd="1" destOrd="0" parTransId="{6D801E4F-D0C2-45A2-8F0D-DCB99886CE84}" sibTransId="{B332CBA0-3A88-4598-B84B-E2972C935862}"/>
    <dgm:cxn modelId="{A79842C2-6689-4D95-8F16-FD7EA81D0208}" srcId="{B4DA02C7-8AC3-484B-94E9-209944DB4AC4}" destId="{0E276755-DDBE-4D50-86E4-F015590C10AA}" srcOrd="0" destOrd="0" parTransId="{582B051F-C082-4287-86E8-D05E4EA31A25}" sibTransId="{DAD2A21B-95E7-4CB8-BAC9-938281DC72A8}"/>
    <dgm:cxn modelId="{1E5219F6-A105-454B-B1A4-C3883F3F9632}" srcId="{B4DA02C7-8AC3-484B-94E9-209944DB4AC4}" destId="{DCED4C5F-A51F-4D53-B7A6-0C37AC866251}" srcOrd="2" destOrd="0" parTransId="{618D8530-F1D8-4E0C-83C4-CE5F1975E298}" sibTransId="{65B7BC60-D719-4F71-A323-F0029FBAE9B1}"/>
    <dgm:cxn modelId="{F18D950C-AE60-BE4A-8F88-223DFE3677F1}" type="presOf" srcId="{1838A198-CEF8-43B5-BC8E-6E28C1E1DE1D}" destId="{40D2C261-CF4D-4995-8029-A5589851E97F}" srcOrd="0" destOrd="2" presId="urn:microsoft.com/office/officeart/2005/8/layout/chevron2"/>
    <dgm:cxn modelId="{614D3E3C-5C6B-084A-8BD8-61185599F168}" type="presOf" srcId="{0E276755-DDBE-4D50-86E4-F015590C10AA}" destId="{0DF8C5A7-BA7A-49AD-B15A-64B9F58A710E}" srcOrd="0" destOrd="0" presId="urn:microsoft.com/office/officeart/2005/8/layout/chevron2"/>
    <dgm:cxn modelId="{9321552C-7429-48E9-BAFB-81F6B785B67A}" srcId="{0E276755-DDBE-4D50-86E4-F015590C10AA}" destId="{A84F4610-CDF5-4475-8D0A-5EA974C701D5}" srcOrd="0" destOrd="0" parTransId="{A4AE4634-0E55-42A5-ADB2-4860F881F5CD}" sibTransId="{7B658BC7-375A-4FC7-89ED-EF0D2DC717B2}"/>
    <dgm:cxn modelId="{268ECB88-6BAF-2A48-A689-8625BB40BB87}" type="presOf" srcId="{19DC81AA-59ED-490B-86D8-0CA4B4B6B9E0}" destId="{40D2C261-CF4D-4995-8029-A5589851E97F}" srcOrd="0" destOrd="0" presId="urn:microsoft.com/office/officeart/2005/8/layout/chevron2"/>
    <dgm:cxn modelId="{CF836B07-1A83-F247-B843-78B1B6FD47AF}" type="presOf" srcId="{B4DA02C7-8AC3-484B-94E9-209944DB4AC4}" destId="{64874C93-DD76-4607-9EB9-72A95A21D3D1}" srcOrd="0" destOrd="0" presId="urn:microsoft.com/office/officeart/2005/8/layout/chevron2"/>
    <dgm:cxn modelId="{1FEAD5A4-AED1-E745-9585-8B14C0617E94}" type="presOf" srcId="{10CD6033-91FC-47AE-A30F-CCF86DBC5F7C}" destId="{87F98FD1-6C9A-459E-9868-D7099D9E7C83}" srcOrd="0" destOrd="1" presId="urn:microsoft.com/office/officeart/2005/8/layout/chevron2"/>
    <dgm:cxn modelId="{25D33EAE-61D8-4B27-B4C3-9F8EB6D08007}" srcId="{FA198216-E3F1-4A02-B7FB-80B691CEB34B}" destId="{DC72F52E-AE1F-43F8-9ECB-455EAB855D0C}" srcOrd="0" destOrd="0" parTransId="{119FEA99-0486-43CA-9384-EF88678D61C4}" sibTransId="{728F6FBC-EAEA-4B0F-BAC9-D5A97D0338D6}"/>
    <dgm:cxn modelId="{F529E9EE-0D62-184F-A334-E96EFD0ED0D4}" type="presOf" srcId="{DC72F52E-AE1F-43F8-9ECB-455EAB855D0C}" destId="{06DB8C85-159F-455F-93D7-1559F502ABBA}" srcOrd="0" destOrd="0" presId="urn:microsoft.com/office/officeart/2005/8/layout/chevron2"/>
    <dgm:cxn modelId="{8BA1EAA1-8416-ED4C-8505-E7D1B6041C1F}" type="presOf" srcId="{A84F4610-CDF5-4475-8D0A-5EA974C701D5}" destId="{87F98FD1-6C9A-459E-9868-D7099D9E7C83}" srcOrd="0" destOrd="0" presId="urn:microsoft.com/office/officeart/2005/8/layout/chevron2"/>
    <dgm:cxn modelId="{D5C4D9AC-CEB7-C640-897C-25E6FE019080}" type="presParOf" srcId="{64874C93-DD76-4607-9EB9-72A95A21D3D1}" destId="{59CFD217-28C1-42EE-8C43-B87AE6F614F9}" srcOrd="0" destOrd="0" presId="urn:microsoft.com/office/officeart/2005/8/layout/chevron2"/>
    <dgm:cxn modelId="{0F06F388-7E8B-F54E-A6E2-2D0A0C607D6B}" type="presParOf" srcId="{59CFD217-28C1-42EE-8C43-B87AE6F614F9}" destId="{0DF8C5A7-BA7A-49AD-B15A-64B9F58A710E}" srcOrd="0" destOrd="0" presId="urn:microsoft.com/office/officeart/2005/8/layout/chevron2"/>
    <dgm:cxn modelId="{8F28A2C7-CE99-4C4C-9A0C-4BF207C9099A}" type="presParOf" srcId="{59CFD217-28C1-42EE-8C43-B87AE6F614F9}" destId="{87F98FD1-6C9A-459E-9868-D7099D9E7C83}" srcOrd="1" destOrd="0" presId="urn:microsoft.com/office/officeart/2005/8/layout/chevron2"/>
    <dgm:cxn modelId="{A7B3D45E-A4D3-2243-9A7B-5CDEBD787C5E}" type="presParOf" srcId="{64874C93-DD76-4607-9EB9-72A95A21D3D1}" destId="{D837E492-02FC-4D76-BC6F-69C7E3547BF8}" srcOrd="1" destOrd="0" presId="urn:microsoft.com/office/officeart/2005/8/layout/chevron2"/>
    <dgm:cxn modelId="{AE8D2368-C7D7-9A4E-B8BB-CBADD4635603}" type="presParOf" srcId="{64874C93-DD76-4607-9EB9-72A95A21D3D1}" destId="{2797470A-CC7F-43C4-9C75-464211E7A1A7}" srcOrd="2" destOrd="0" presId="urn:microsoft.com/office/officeart/2005/8/layout/chevron2"/>
    <dgm:cxn modelId="{07BB040F-5CDD-9543-8B0A-09E0F4EA8AF9}" type="presParOf" srcId="{2797470A-CC7F-43C4-9C75-464211E7A1A7}" destId="{3457F8EC-188F-4974-833C-AC31E9E75EA1}" srcOrd="0" destOrd="0" presId="urn:microsoft.com/office/officeart/2005/8/layout/chevron2"/>
    <dgm:cxn modelId="{3067F349-9DE6-2544-A57D-711F3ECB48EF}" type="presParOf" srcId="{2797470A-CC7F-43C4-9C75-464211E7A1A7}" destId="{06DB8C85-159F-455F-93D7-1559F502ABBA}" srcOrd="1" destOrd="0" presId="urn:microsoft.com/office/officeart/2005/8/layout/chevron2"/>
    <dgm:cxn modelId="{32EFC637-5263-8D4F-AF0C-6E89CD8BFFEE}" type="presParOf" srcId="{64874C93-DD76-4607-9EB9-72A95A21D3D1}" destId="{A7DC4E5B-30FE-47B8-B19D-9069CF93F2C6}" srcOrd="3" destOrd="0" presId="urn:microsoft.com/office/officeart/2005/8/layout/chevron2"/>
    <dgm:cxn modelId="{505F5929-AC1D-AA41-8BBC-59EE1FAF9437}" type="presParOf" srcId="{64874C93-DD76-4607-9EB9-72A95A21D3D1}" destId="{2542E31A-D29D-490E-9074-DEA993403B02}" srcOrd="4" destOrd="0" presId="urn:microsoft.com/office/officeart/2005/8/layout/chevron2"/>
    <dgm:cxn modelId="{7B723416-8268-1746-8101-86149B15A41D}" type="presParOf" srcId="{2542E31A-D29D-490E-9074-DEA993403B02}" destId="{9D9DA1DE-1583-4B54-9771-79CD9685A9C1}" srcOrd="0" destOrd="0" presId="urn:microsoft.com/office/officeart/2005/8/layout/chevron2"/>
    <dgm:cxn modelId="{DDBE86AF-7F70-3B4C-9F8E-018DAC4A0D8B}" type="presParOf" srcId="{2542E31A-D29D-490E-9074-DEA993403B02}" destId="{40D2C261-CF4D-4995-8029-A5589851E97F}"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19D56EE-F926-4DE3-A06F-9C143E7E98B1}" type="doc">
      <dgm:prSet loTypeId="urn:microsoft.com/office/officeart/2005/8/layout/balance1" loCatId="relationship" qsTypeId="urn:microsoft.com/office/officeart/2005/8/quickstyle/simple1" qsCatId="simple" csTypeId="urn:microsoft.com/office/officeart/2005/8/colors/accent1_2" csCatId="accent1" phldr="1"/>
      <dgm:spPr/>
      <dgm:t>
        <a:bodyPr/>
        <a:lstStyle/>
        <a:p>
          <a:endParaRPr lang="es-PE"/>
        </a:p>
      </dgm:t>
    </dgm:pt>
    <dgm:pt modelId="{251F9C37-35E7-4B7A-9338-C48A146584D2}">
      <dgm:prSet phldrT="[Texto]"/>
      <dgm:spPr/>
      <dgm:t>
        <a:bodyPr/>
        <a:lstStyle/>
        <a:p>
          <a:r>
            <a:rPr lang="es-PE" dirty="0" smtClean="0"/>
            <a:t>Persona Natural </a:t>
          </a:r>
          <a:endParaRPr lang="es-PE" dirty="0"/>
        </a:p>
      </dgm:t>
    </dgm:pt>
    <dgm:pt modelId="{2CF40350-BC5A-45A0-A493-4E6A3A844EAA}" type="parTrans" cxnId="{0E302CFD-C4FD-4085-96F5-7EC64A964AD1}">
      <dgm:prSet/>
      <dgm:spPr/>
      <dgm:t>
        <a:bodyPr/>
        <a:lstStyle/>
        <a:p>
          <a:endParaRPr lang="es-PE"/>
        </a:p>
      </dgm:t>
    </dgm:pt>
    <dgm:pt modelId="{19241419-52F6-4E57-B2DA-69B30500751F}" type="sibTrans" cxnId="{0E302CFD-C4FD-4085-96F5-7EC64A964AD1}">
      <dgm:prSet/>
      <dgm:spPr/>
      <dgm:t>
        <a:bodyPr/>
        <a:lstStyle/>
        <a:p>
          <a:endParaRPr lang="es-PE"/>
        </a:p>
      </dgm:t>
    </dgm:pt>
    <dgm:pt modelId="{7D64D1E1-1548-4A36-96EC-18E500EA6B6A}">
      <dgm:prSet phldrT="[Texto]"/>
      <dgm:spPr/>
      <dgm:t>
        <a:bodyPr/>
        <a:lstStyle/>
        <a:p>
          <a:r>
            <a:rPr lang="es-PE" dirty="0" smtClean="0"/>
            <a:t>Persona Jurídica</a:t>
          </a:r>
          <a:endParaRPr lang="es-PE" dirty="0"/>
        </a:p>
      </dgm:t>
    </dgm:pt>
    <dgm:pt modelId="{4EAC04F0-35A0-47D2-BAE4-7808805A6D7D}" type="parTrans" cxnId="{2A9A6F85-34CD-47E9-818F-3B08E8F1ED39}">
      <dgm:prSet/>
      <dgm:spPr/>
      <dgm:t>
        <a:bodyPr/>
        <a:lstStyle/>
        <a:p>
          <a:endParaRPr lang="es-PE"/>
        </a:p>
      </dgm:t>
    </dgm:pt>
    <dgm:pt modelId="{9865764B-A35B-4CC9-B718-D17B09645048}" type="sibTrans" cxnId="{2A9A6F85-34CD-47E9-818F-3B08E8F1ED39}">
      <dgm:prSet/>
      <dgm:spPr/>
      <dgm:t>
        <a:bodyPr/>
        <a:lstStyle/>
        <a:p>
          <a:endParaRPr lang="es-PE"/>
        </a:p>
      </dgm:t>
    </dgm:pt>
    <dgm:pt modelId="{F14A138F-40C0-405D-9220-1C12CF9E9C97}">
      <dgm:prSet phldrT="[Texto]" custT="1"/>
      <dgm:spPr/>
      <dgm:t>
        <a:bodyPr/>
        <a:lstStyle/>
        <a:p>
          <a:endParaRPr lang="es-PE" sz="2400" dirty="0" smtClean="0"/>
        </a:p>
        <a:p>
          <a:r>
            <a:rPr lang="es-PE" sz="2400" dirty="0" smtClean="0"/>
            <a:t>Responsabilidad Ilimitada</a:t>
          </a:r>
        </a:p>
        <a:p>
          <a:r>
            <a:rPr lang="es-PE" sz="2400" dirty="0" smtClean="0"/>
            <a:t>Capital Personal y Negocio Juntos</a:t>
          </a:r>
          <a:br>
            <a:rPr lang="es-PE" sz="2400" dirty="0" smtClean="0"/>
          </a:br>
          <a:r>
            <a:rPr lang="es-PE" sz="2400" dirty="0" smtClean="0"/>
            <a:t>(Ahorros, Inmuebles, Terrenos, Vehículos, etc.)</a:t>
          </a:r>
        </a:p>
        <a:p>
          <a:endParaRPr lang="es-PE" sz="2400" dirty="0"/>
        </a:p>
      </dgm:t>
    </dgm:pt>
    <dgm:pt modelId="{1B530F4C-63F6-4997-814F-6A41BD007ADA}" type="sibTrans" cxnId="{2E2BAAE2-A618-4B7E-97EF-932BC6114D96}">
      <dgm:prSet/>
      <dgm:spPr/>
      <dgm:t>
        <a:bodyPr/>
        <a:lstStyle/>
        <a:p>
          <a:endParaRPr lang="es-PE"/>
        </a:p>
      </dgm:t>
    </dgm:pt>
    <dgm:pt modelId="{3BB3B197-F56D-4557-BAED-97AB0CC26FF9}" type="parTrans" cxnId="{2E2BAAE2-A618-4B7E-97EF-932BC6114D96}">
      <dgm:prSet/>
      <dgm:spPr/>
      <dgm:t>
        <a:bodyPr/>
        <a:lstStyle/>
        <a:p>
          <a:endParaRPr lang="es-PE"/>
        </a:p>
      </dgm:t>
    </dgm:pt>
    <dgm:pt modelId="{FB795645-CE15-486B-A0CD-351E421A73FD}">
      <dgm:prSet phldrT="[Texto]" custT="1"/>
      <dgm:spPr/>
      <dgm:t>
        <a:bodyPr/>
        <a:lstStyle/>
        <a:p>
          <a:r>
            <a:rPr lang="es-PE" sz="2400" dirty="0" smtClean="0"/>
            <a:t>Responsabilidad Limitada</a:t>
          </a:r>
        </a:p>
        <a:p>
          <a:r>
            <a:rPr lang="es-PE" sz="2400" dirty="0" smtClean="0"/>
            <a:t>Capital Social independiente del Patrimonio Personal</a:t>
          </a:r>
          <a:endParaRPr lang="es-PE" sz="2400" dirty="0"/>
        </a:p>
      </dgm:t>
    </dgm:pt>
    <dgm:pt modelId="{E48F72A4-CF59-419E-AFB5-32F6D7626FCE}" type="sibTrans" cxnId="{34C900ED-3D91-421D-B061-9E0E28F01906}">
      <dgm:prSet/>
      <dgm:spPr/>
      <dgm:t>
        <a:bodyPr/>
        <a:lstStyle/>
        <a:p>
          <a:endParaRPr lang="es-PE"/>
        </a:p>
      </dgm:t>
    </dgm:pt>
    <dgm:pt modelId="{7867610F-54D8-4F9B-A409-B5195929A5AB}" type="parTrans" cxnId="{34C900ED-3D91-421D-B061-9E0E28F01906}">
      <dgm:prSet/>
      <dgm:spPr/>
      <dgm:t>
        <a:bodyPr/>
        <a:lstStyle/>
        <a:p>
          <a:endParaRPr lang="es-PE"/>
        </a:p>
      </dgm:t>
    </dgm:pt>
    <dgm:pt modelId="{8737A535-B3B7-4DB3-8ACC-6F4E4EFF6126}" type="pres">
      <dgm:prSet presAssocID="{619D56EE-F926-4DE3-A06F-9C143E7E98B1}" presName="outerComposite" presStyleCnt="0">
        <dgm:presLayoutVars>
          <dgm:chMax val="2"/>
          <dgm:animLvl val="lvl"/>
          <dgm:resizeHandles val="exact"/>
        </dgm:presLayoutVars>
      </dgm:prSet>
      <dgm:spPr/>
      <dgm:t>
        <a:bodyPr/>
        <a:lstStyle/>
        <a:p>
          <a:endParaRPr lang="es-PE"/>
        </a:p>
      </dgm:t>
    </dgm:pt>
    <dgm:pt modelId="{2395ECAE-ACAF-4E8A-BB95-E89F767A9FA8}" type="pres">
      <dgm:prSet presAssocID="{619D56EE-F926-4DE3-A06F-9C143E7E98B1}" presName="dummyMaxCanvas" presStyleCnt="0"/>
      <dgm:spPr/>
    </dgm:pt>
    <dgm:pt modelId="{00ABEAE7-2361-45B1-806B-6AC7E5125759}" type="pres">
      <dgm:prSet presAssocID="{619D56EE-F926-4DE3-A06F-9C143E7E98B1}" presName="parentComposite" presStyleCnt="0"/>
      <dgm:spPr/>
    </dgm:pt>
    <dgm:pt modelId="{2324B927-40F6-43DA-8470-873B0058188E}" type="pres">
      <dgm:prSet presAssocID="{619D56EE-F926-4DE3-A06F-9C143E7E98B1}" presName="parent1" presStyleLbl="alignAccFollowNode1" presStyleIdx="0" presStyleCnt="4">
        <dgm:presLayoutVars>
          <dgm:chMax val="4"/>
        </dgm:presLayoutVars>
      </dgm:prSet>
      <dgm:spPr/>
      <dgm:t>
        <a:bodyPr/>
        <a:lstStyle/>
        <a:p>
          <a:endParaRPr lang="es-PE"/>
        </a:p>
      </dgm:t>
    </dgm:pt>
    <dgm:pt modelId="{9C3C84F6-5794-4CD8-8032-8430501B5537}" type="pres">
      <dgm:prSet presAssocID="{619D56EE-F926-4DE3-A06F-9C143E7E98B1}" presName="parent2" presStyleLbl="alignAccFollowNode1" presStyleIdx="1" presStyleCnt="4">
        <dgm:presLayoutVars>
          <dgm:chMax val="4"/>
        </dgm:presLayoutVars>
      </dgm:prSet>
      <dgm:spPr/>
      <dgm:t>
        <a:bodyPr/>
        <a:lstStyle/>
        <a:p>
          <a:endParaRPr lang="es-PE"/>
        </a:p>
      </dgm:t>
    </dgm:pt>
    <dgm:pt modelId="{8EB1419F-BF9C-4EB9-9FAD-A82285A3D927}" type="pres">
      <dgm:prSet presAssocID="{619D56EE-F926-4DE3-A06F-9C143E7E98B1}" presName="childrenComposite" presStyleCnt="0"/>
      <dgm:spPr/>
    </dgm:pt>
    <dgm:pt modelId="{BC631DC8-08E0-4BE0-892E-B18D35DC5480}" type="pres">
      <dgm:prSet presAssocID="{619D56EE-F926-4DE3-A06F-9C143E7E98B1}" presName="dummyMaxCanvas_ChildArea" presStyleCnt="0"/>
      <dgm:spPr/>
    </dgm:pt>
    <dgm:pt modelId="{171292D7-B9E2-4268-9FCD-1D966EB2B1D4}" type="pres">
      <dgm:prSet presAssocID="{619D56EE-F926-4DE3-A06F-9C143E7E98B1}" presName="fulcrum" presStyleLbl="alignAccFollowNode1" presStyleIdx="2" presStyleCnt="4"/>
      <dgm:spPr/>
    </dgm:pt>
    <dgm:pt modelId="{D0AD9DFD-961B-4A4F-A6BF-77C8F2DA7627}" type="pres">
      <dgm:prSet presAssocID="{619D56EE-F926-4DE3-A06F-9C143E7E98B1}" presName="balance_11" presStyleLbl="alignAccFollowNode1" presStyleIdx="3" presStyleCnt="4">
        <dgm:presLayoutVars>
          <dgm:bulletEnabled val="1"/>
        </dgm:presLayoutVars>
      </dgm:prSet>
      <dgm:spPr/>
    </dgm:pt>
    <dgm:pt modelId="{5B2C5B40-EA66-4ECA-AEEB-5263EAEC0B21}" type="pres">
      <dgm:prSet presAssocID="{619D56EE-F926-4DE3-A06F-9C143E7E98B1}" presName="left_11_1" presStyleLbl="node1" presStyleIdx="0" presStyleCnt="2" custScaleX="138100">
        <dgm:presLayoutVars>
          <dgm:bulletEnabled val="1"/>
        </dgm:presLayoutVars>
      </dgm:prSet>
      <dgm:spPr/>
      <dgm:t>
        <a:bodyPr/>
        <a:lstStyle/>
        <a:p>
          <a:endParaRPr lang="es-PE"/>
        </a:p>
      </dgm:t>
    </dgm:pt>
    <dgm:pt modelId="{5C4B1A6B-1663-436D-ABC6-E72F11EAE184}" type="pres">
      <dgm:prSet presAssocID="{619D56EE-F926-4DE3-A06F-9C143E7E98B1}" presName="right_11_1" presStyleLbl="node1" presStyleIdx="1" presStyleCnt="2" custScaleX="130222">
        <dgm:presLayoutVars>
          <dgm:bulletEnabled val="1"/>
        </dgm:presLayoutVars>
      </dgm:prSet>
      <dgm:spPr/>
      <dgm:t>
        <a:bodyPr/>
        <a:lstStyle/>
        <a:p>
          <a:endParaRPr lang="es-PE"/>
        </a:p>
      </dgm:t>
    </dgm:pt>
  </dgm:ptLst>
  <dgm:cxnLst>
    <dgm:cxn modelId="{C3AD1697-4CC2-440B-8CC3-5196136F99E5}" type="presOf" srcId="{619D56EE-F926-4DE3-A06F-9C143E7E98B1}" destId="{8737A535-B3B7-4DB3-8ACC-6F4E4EFF6126}" srcOrd="0" destOrd="0" presId="urn:microsoft.com/office/officeart/2005/8/layout/balance1"/>
    <dgm:cxn modelId="{0E302CFD-C4FD-4085-96F5-7EC64A964AD1}" srcId="{619D56EE-F926-4DE3-A06F-9C143E7E98B1}" destId="{251F9C37-35E7-4B7A-9338-C48A146584D2}" srcOrd="0" destOrd="0" parTransId="{2CF40350-BC5A-45A0-A493-4E6A3A844EAA}" sibTransId="{19241419-52F6-4E57-B2DA-69B30500751F}"/>
    <dgm:cxn modelId="{2A9A6F85-34CD-47E9-818F-3B08E8F1ED39}" srcId="{619D56EE-F926-4DE3-A06F-9C143E7E98B1}" destId="{7D64D1E1-1548-4A36-96EC-18E500EA6B6A}" srcOrd="1" destOrd="0" parTransId="{4EAC04F0-35A0-47D2-BAE4-7808805A6D7D}" sibTransId="{9865764B-A35B-4CC9-B718-D17B09645048}"/>
    <dgm:cxn modelId="{2E2BAAE2-A618-4B7E-97EF-932BC6114D96}" srcId="{251F9C37-35E7-4B7A-9338-C48A146584D2}" destId="{F14A138F-40C0-405D-9220-1C12CF9E9C97}" srcOrd="0" destOrd="0" parTransId="{3BB3B197-F56D-4557-BAED-97AB0CC26FF9}" sibTransId="{1B530F4C-63F6-4997-814F-6A41BD007ADA}"/>
    <dgm:cxn modelId="{34C900ED-3D91-421D-B061-9E0E28F01906}" srcId="{7D64D1E1-1548-4A36-96EC-18E500EA6B6A}" destId="{FB795645-CE15-486B-A0CD-351E421A73FD}" srcOrd="0" destOrd="0" parTransId="{7867610F-54D8-4F9B-A409-B5195929A5AB}" sibTransId="{E48F72A4-CF59-419E-AFB5-32F6D7626FCE}"/>
    <dgm:cxn modelId="{BEE9D8DF-D7D1-4609-9DEB-B2B857CB818F}" type="presOf" srcId="{F14A138F-40C0-405D-9220-1C12CF9E9C97}" destId="{5B2C5B40-EA66-4ECA-AEEB-5263EAEC0B21}" srcOrd="0" destOrd="0" presId="urn:microsoft.com/office/officeart/2005/8/layout/balance1"/>
    <dgm:cxn modelId="{3FA66714-8267-4213-9FBB-4F51DF5C42D1}" type="presOf" srcId="{251F9C37-35E7-4B7A-9338-C48A146584D2}" destId="{2324B927-40F6-43DA-8470-873B0058188E}" srcOrd="0" destOrd="0" presId="urn:microsoft.com/office/officeart/2005/8/layout/balance1"/>
    <dgm:cxn modelId="{2A5F42EB-3FEA-489C-888D-B54BCCFA60F2}" type="presOf" srcId="{FB795645-CE15-486B-A0CD-351E421A73FD}" destId="{5C4B1A6B-1663-436D-ABC6-E72F11EAE184}" srcOrd="0" destOrd="0" presId="urn:microsoft.com/office/officeart/2005/8/layout/balance1"/>
    <dgm:cxn modelId="{BE8FCAD3-85AA-4125-AC00-B6AE12AB4F1D}" type="presOf" srcId="{7D64D1E1-1548-4A36-96EC-18E500EA6B6A}" destId="{9C3C84F6-5794-4CD8-8032-8430501B5537}" srcOrd="0" destOrd="0" presId="urn:microsoft.com/office/officeart/2005/8/layout/balance1"/>
    <dgm:cxn modelId="{1A8E12E1-3379-4410-81A5-2A0303BC6D68}" type="presParOf" srcId="{8737A535-B3B7-4DB3-8ACC-6F4E4EFF6126}" destId="{2395ECAE-ACAF-4E8A-BB95-E89F767A9FA8}" srcOrd="0" destOrd="0" presId="urn:microsoft.com/office/officeart/2005/8/layout/balance1"/>
    <dgm:cxn modelId="{00262479-8ADB-4274-88D6-3D8D5D1AC3A0}" type="presParOf" srcId="{8737A535-B3B7-4DB3-8ACC-6F4E4EFF6126}" destId="{00ABEAE7-2361-45B1-806B-6AC7E5125759}" srcOrd="1" destOrd="0" presId="urn:microsoft.com/office/officeart/2005/8/layout/balance1"/>
    <dgm:cxn modelId="{628E8C6B-5767-4C34-90AE-FE5D732EBC5C}" type="presParOf" srcId="{00ABEAE7-2361-45B1-806B-6AC7E5125759}" destId="{2324B927-40F6-43DA-8470-873B0058188E}" srcOrd="0" destOrd="0" presId="urn:microsoft.com/office/officeart/2005/8/layout/balance1"/>
    <dgm:cxn modelId="{1F25AB3E-9540-4541-A7F0-E314C12F0F40}" type="presParOf" srcId="{00ABEAE7-2361-45B1-806B-6AC7E5125759}" destId="{9C3C84F6-5794-4CD8-8032-8430501B5537}" srcOrd="1" destOrd="0" presId="urn:microsoft.com/office/officeart/2005/8/layout/balance1"/>
    <dgm:cxn modelId="{81D17B43-F136-4247-AC7F-38E143B03B02}" type="presParOf" srcId="{8737A535-B3B7-4DB3-8ACC-6F4E4EFF6126}" destId="{8EB1419F-BF9C-4EB9-9FAD-A82285A3D927}" srcOrd="2" destOrd="0" presId="urn:microsoft.com/office/officeart/2005/8/layout/balance1"/>
    <dgm:cxn modelId="{6A938AF6-223D-440F-BD3E-2FC3F43E2586}" type="presParOf" srcId="{8EB1419F-BF9C-4EB9-9FAD-A82285A3D927}" destId="{BC631DC8-08E0-4BE0-892E-B18D35DC5480}" srcOrd="0" destOrd="0" presId="urn:microsoft.com/office/officeart/2005/8/layout/balance1"/>
    <dgm:cxn modelId="{400592A1-EC9D-40CA-BA23-629A0DCCE655}" type="presParOf" srcId="{8EB1419F-BF9C-4EB9-9FAD-A82285A3D927}" destId="{171292D7-B9E2-4268-9FCD-1D966EB2B1D4}" srcOrd="1" destOrd="0" presId="urn:microsoft.com/office/officeart/2005/8/layout/balance1"/>
    <dgm:cxn modelId="{CFB37B0C-02AD-47F2-BE14-8B8E7CA75E43}" type="presParOf" srcId="{8EB1419F-BF9C-4EB9-9FAD-A82285A3D927}" destId="{D0AD9DFD-961B-4A4F-A6BF-77C8F2DA7627}" srcOrd="2" destOrd="0" presId="urn:microsoft.com/office/officeart/2005/8/layout/balance1"/>
    <dgm:cxn modelId="{48477049-DF3A-4200-8F95-068860514E10}" type="presParOf" srcId="{8EB1419F-BF9C-4EB9-9FAD-A82285A3D927}" destId="{5B2C5B40-EA66-4ECA-AEEB-5263EAEC0B21}" srcOrd="3" destOrd="0" presId="urn:microsoft.com/office/officeart/2005/8/layout/balance1"/>
    <dgm:cxn modelId="{B2785058-422E-40F2-AD00-ECA88A78321A}" type="presParOf" srcId="{8EB1419F-BF9C-4EB9-9FAD-A82285A3D927}" destId="{5C4B1A6B-1663-436D-ABC6-E72F11EAE184}" srcOrd="4" destOrd="0" presId="urn:microsoft.com/office/officeart/2005/8/layout/balanc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19D56EE-F926-4DE3-A06F-9C143E7E98B1}" type="doc">
      <dgm:prSet loTypeId="urn:microsoft.com/office/officeart/2005/8/layout/balance1" loCatId="relationship" qsTypeId="urn:microsoft.com/office/officeart/2005/8/quickstyle/simple1" qsCatId="simple" csTypeId="urn:microsoft.com/office/officeart/2005/8/colors/accent1_2" csCatId="accent1" phldr="1"/>
      <dgm:spPr/>
      <dgm:t>
        <a:bodyPr/>
        <a:lstStyle/>
        <a:p>
          <a:endParaRPr lang="es-PE"/>
        </a:p>
      </dgm:t>
    </dgm:pt>
    <dgm:pt modelId="{251F9C37-35E7-4B7A-9338-C48A146584D2}">
      <dgm:prSet phldrT="[Texto]"/>
      <dgm:spPr/>
      <dgm:t>
        <a:bodyPr/>
        <a:lstStyle/>
        <a:p>
          <a:r>
            <a:rPr lang="es-PE" dirty="0" smtClean="0"/>
            <a:t>Ventajas </a:t>
          </a:r>
          <a:endParaRPr lang="es-PE" dirty="0"/>
        </a:p>
      </dgm:t>
    </dgm:pt>
    <dgm:pt modelId="{2CF40350-BC5A-45A0-A493-4E6A3A844EAA}" type="parTrans" cxnId="{0E302CFD-C4FD-4085-96F5-7EC64A964AD1}">
      <dgm:prSet/>
      <dgm:spPr/>
      <dgm:t>
        <a:bodyPr/>
        <a:lstStyle/>
        <a:p>
          <a:endParaRPr lang="es-PE"/>
        </a:p>
      </dgm:t>
    </dgm:pt>
    <dgm:pt modelId="{19241419-52F6-4E57-B2DA-69B30500751F}" type="sibTrans" cxnId="{0E302CFD-C4FD-4085-96F5-7EC64A964AD1}">
      <dgm:prSet/>
      <dgm:spPr/>
      <dgm:t>
        <a:bodyPr/>
        <a:lstStyle/>
        <a:p>
          <a:endParaRPr lang="es-PE"/>
        </a:p>
      </dgm:t>
    </dgm:pt>
    <dgm:pt modelId="{F14A138F-40C0-405D-9220-1C12CF9E9C97}">
      <dgm:prSet phldrT="[Texto]" custT="1"/>
      <dgm:spPr/>
      <dgm:t>
        <a:bodyPr/>
        <a:lstStyle/>
        <a:p>
          <a:r>
            <a:rPr lang="es-PE" sz="2400" dirty="0" smtClean="0"/>
            <a:t>Acogerse al Nuevo RUS</a:t>
          </a:r>
          <a:endParaRPr lang="es-PE" sz="2400" dirty="0"/>
        </a:p>
      </dgm:t>
    </dgm:pt>
    <dgm:pt modelId="{3BB3B197-F56D-4557-BAED-97AB0CC26FF9}" type="parTrans" cxnId="{2E2BAAE2-A618-4B7E-97EF-932BC6114D96}">
      <dgm:prSet/>
      <dgm:spPr/>
      <dgm:t>
        <a:bodyPr/>
        <a:lstStyle/>
        <a:p>
          <a:endParaRPr lang="es-PE"/>
        </a:p>
      </dgm:t>
    </dgm:pt>
    <dgm:pt modelId="{1B530F4C-63F6-4997-814F-6A41BD007ADA}" type="sibTrans" cxnId="{2E2BAAE2-A618-4B7E-97EF-932BC6114D96}">
      <dgm:prSet/>
      <dgm:spPr/>
      <dgm:t>
        <a:bodyPr/>
        <a:lstStyle/>
        <a:p>
          <a:endParaRPr lang="es-PE"/>
        </a:p>
      </dgm:t>
    </dgm:pt>
    <dgm:pt modelId="{EDCB2B8D-8D98-4EEE-93D6-5DDE62B26B1E}">
      <dgm:prSet phldrT="[Texto]" custT="1"/>
      <dgm:spPr/>
      <dgm:t>
        <a:bodyPr/>
        <a:lstStyle/>
        <a:p>
          <a:r>
            <a:rPr lang="es-PE" sz="2000" dirty="0" smtClean="0"/>
            <a:t>No hay costos de constitución</a:t>
          </a:r>
          <a:endParaRPr lang="es-PE" sz="2000" dirty="0"/>
        </a:p>
      </dgm:t>
    </dgm:pt>
    <dgm:pt modelId="{8CE04E23-2EC9-472F-BF5A-E03B5F8F8EAC}" type="parTrans" cxnId="{30581535-6DB6-4CAE-ADF7-DCCFA93445F0}">
      <dgm:prSet/>
      <dgm:spPr/>
      <dgm:t>
        <a:bodyPr/>
        <a:lstStyle/>
        <a:p>
          <a:endParaRPr lang="es-PE"/>
        </a:p>
      </dgm:t>
    </dgm:pt>
    <dgm:pt modelId="{208BF9F9-D3C7-4088-AA15-6AF6E348EDAB}" type="sibTrans" cxnId="{30581535-6DB6-4CAE-ADF7-DCCFA93445F0}">
      <dgm:prSet/>
      <dgm:spPr/>
      <dgm:t>
        <a:bodyPr/>
        <a:lstStyle/>
        <a:p>
          <a:endParaRPr lang="es-PE"/>
        </a:p>
      </dgm:t>
    </dgm:pt>
    <dgm:pt modelId="{7D64D1E1-1548-4A36-96EC-18E500EA6B6A}">
      <dgm:prSet phldrT="[Texto]"/>
      <dgm:spPr/>
      <dgm:t>
        <a:bodyPr/>
        <a:lstStyle/>
        <a:p>
          <a:r>
            <a:rPr lang="es-PE" dirty="0" smtClean="0"/>
            <a:t>Desventajas</a:t>
          </a:r>
          <a:endParaRPr lang="es-PE" dirty="0"/>
        </a:p>
      </dgm:t>
    </dgm:pt>
    <dgm:pt modelId="{4EAC04F0-35A0-47D2-BAE4-7808805A6D7D}" type="parTrans" cxnId="{2A9A6F85-34CD-47E9-818F-3B08E8F1ED39}">
      <dgm:prSet/>
      <dgm:spPr/>
      <dgm:t>
        <a:bodyPr/>
        <a:lstStyle/>
        <a:p>
          <a:endParaRPr lang="es-PE"/>
        </a:p>
      </dgm:t>
    </dgm:pt>
    <dgm:pt modelId="{9865764B-A35B-4CC9-B718-D17B09645048}" type="sibTrans" cxnId="{2A9A6F85-34CD-47E9-818F-3B08E8F1ED39}">
      <dgm:prSet/>
      <dgm:spPr/>
      <dgm:t>
        <a:bodyPr/>
        <a:lstStyle/>
        <a:p>
          <a:endParaRPr lang="es-PE"/>
        </a:p>
      </dgm:t>
    </dgm:pt>
    <dgm:pt modelId="{FB795645-CE15-486B-A0CD-351E421A73FD}">
      <dgm:prSet phldrT="[Texto]" custT="1"/>
      <dgm:spPr/>
      <dgm:t>
        <a:bodyPr/>
        <a:lstStyle/>
        <a:p>
          <a:r>
            <a:rPr lang="es-PE" sz="2300" dirty="0" smtClean="0"/>
            <a:t>Limitaciones de Capital /Financiamiento</a:t>
          </a:r>
          <a:endParaRPr lang="es-PE" sz="2300" dirty="0"/>
        </a:p>
      </dgm:t>
    </dgm:pt>
    <dgm:pt modelId="{7867610F-54D8-4F9B-A409-B5195929A5AB}" type="parTrans" cxnId="{34C900ED-3D91-421D-B061-9E0E28F01906}">
      <dgm:prSet/>
      <dgm:spPr/>
      <dgm:t>
        <a:bodyPr/>
        <a:lstStyle/>
        <a:p>
          <a:endParaRPr lang="es-PE"/>
        </a:p>
      </dgm:t>
    </dgm:pt>
    <dgm:pt modelId="{E48F72A4-CF59-419E-AFB5-32F6D7626FCE}" type="sibTrans" cxnId="{34C900ED-3D91-421D-B061-9E0E28F01906}">
      <dgm:prSet/>
      <dgm:spPr/>
      <dgm:t>
        <a:bodyPr/>
        <a:lstStyle/>
        <a:p>
          <a:endParaRPr lang="es-PE"/>
        </a:p>
      </dgm:t>
    </dgm:pt>
    <dgm:pt modelId="{29D74697-020D-4667-89B2-573C354C21A9}">
      <dgm:prSet phldrT="[Texto]" custT="1"/>
      <dgm:spPr/>
      <dgm:t>
        <a:bodyPr/>
        <a:lstStyle/>
        <a:p>
          <a:r>
            <a:rPr lang="es-PE" sz="2200" dirty="0" smtClean="0"/>
            <a:t>Un solo inversionista</a:t>
          </a:r>
          <a:endParaRPr lang="es-PE" sz="2200" dirty="0"/>
        </a:p>
      </dgm:t>
    </dgm:pt>
    <dgm:pt modelId="{E52279C7-E699-4848-BD70-7A53F5EEA521}" type="parTrans" cxnId="{FA2BD1C9-D1D8-465C-BD23-15E171FAC4CB}">
      <dgm:prSet/>
      <dgm:spPr/>
      <dgm:t>
        <a:bodyPr/>
        <a:lstStyle/>
        <a:p>
          <a:endParaRPr lang="es-PE"/>
        </a:p>
      </dgm:t>
    </dgm:pt>
    <dgm:pt modelId="{954B46A8-CC1D-4136-B55B-13F1849A43A4}" type="sibTrans" cxnId="{FA2BD1C9-D1D8-465C-BD23-15E171FAC4CB}">
      <dgm:prSet/>
      <dgm:spPr/>
      <dgm:t>
        <a:bodyPr/>
        <a:lstStyle/>
        <a:p>
          <a:endParaRPr lang="es-PE"/>
        </a:p>
      </dgm:t>
    </dgm:pt>
    <dgm:pt modelId="{C99CC622-6917-46B6-843F-BCD214A9357D}">
      <dgm:prSet phldrT="[Texto]" custT="1"/>
      <dgm:spPr/>
      <dgm:t>
        <a:bodyPr/>
        <a:lstStyle/>
        <a:p>
          <a:r>
            <a:rPr lang="es-PE" sz="2300" dirty="0" smtClean="0"/>
            <a:t>Responsabilidad Ilimitada</a:t>
          </a:r>
          <a:endParaRPr lang="es-PE" sz="2300" dirty="0"/>
        </a:p>
      </dgm:t>
    </dgm:pt>
    <dgm:pt modelId="{E363C1AD-E3FF-4DEC-A9A5-FDEA9CE06EE9}" type="parTrans" cxnId="{F4D821C4-97D2-49AB-B0F6-90C3B0BC08A5}">
      <dgm:prSet/>
      <dgm:spPr/>
      <dgm:t>
        <a:bodyPr/>
        <a:lstStyle/>
        <a:p>
          <a:endParaRPr lang="es-PE"/>
        </a:p>
      </dgm:t>
    </dgm:pt>
    <dgm:pt modelId="{A992FB7E-2C56-43FD-BBEB-0984587E258B}" type="sibTrans" cxnId="{F4D821C4-97D2-49AB-B0F6-90C3B0BC08A5}">
      <dgm:prSet/>
      <dgm:spPr/>
      <dgm:t>
        <a:bodyPr/>
        <a:lstStyle/>
        <a:p>
          <a:endParaRPr lang="es-PE"/>
        </a:p>
      </dgm:t>
    </dgm:pt>
    <dgm:pt modelId="{B7CEB86B-38CE-4A12-B488-63ACC74A6911}">
      <dgm:prSet phldrT="[Texto]" custT="1"/>
      <dgm:spPr/>
      <dgm:t>
        <a:bodyPr/>
        <a:lstStyle/>
        <a:p>
          <a:r>
            <a:rPr lang="es-PE" sz="2400" dirty="0" smtClean="0"/>
            <a:t>Abrir/Cerrar </a:t>
          </a:r>
          <a:r>
            <a:rPr lang="es-PE" sz="2400" dirty="0" err="1" smtClean="0"/>
            <a:t>facilmente</a:t>
          </a:r>
          <a:endParaRPr lang="es-PE" sz="2400" dirty="0"/>
        </a:p>
      </dgm:t>
    </dgm:pt>
    <dgm:pt modelId="{F9D72E8A-F9C8-4975-8527-3492BDDDA5E4}" type="parTrans" cxnId="{0CDAD5F7-282F-4914-9F7E-5EED865C429B}">
      <dgm:prSet/>
      <dgm:spPr/>
      <dgm:t>
        <a:bodyPr/>
        <a:lstStyle/>
        <a:p>
          <a:endParaRPr lang="es-PE"/>
        </a:p>
      </dgm:t>
    </dgm:pt>
    <dgm:pt modelId="{724B6DBF-C804-4C32-8319-27DEDE453783}" type="sibTrans" cxnId="{0CDAD5F7-282F-4914-9F7E-5EED865C429B}">
      <dgm:prSet/>
      <dgm:spPr/>
      <dgm:t>
        <a:bodyPr/>
        <a:lstStyle/>
        <a:p>
          <a:endParaRPr lang="es-PE"/>
        </a:p>
      </dgm:t>
    </dgm:pt>
    <dgm:pt modelId="{447357CB-C245-4B25-8E97-2749908288E9}">
      <dgm:prSet phldrT="[Texto]" custT="1"/>
      <dgm:spPr/>
      <dgm:t>
        <a:bodyPr/>
        <a:lstStyle/>
        <a:p>
          <a:r>
            <a:rPr lang="es-PE" sz="2200" dirty="0" smtClean="0"/>
            <a:t>Enfermedad puede </a:t>
          </a:r>
          <a:r>
            <a:rPr lang="es-PE" sz="2200" dirty="0" err="1" smtClean="0"/>
            <a:t>detenar</a:t>
          </a:r>
          <a:r>
            <a:rPr lang="es-PE" sz="2200" dirty="0" smtClean="0"/>
            <a:t> la empresa</a:t>
          </a:r>
          <a:endParaRPr lang="es-PE" sz="2200" dirty="0"/>
        </a:p>
      </dgm:t>
    </dgm:pt>
    <dgm:pt modelId="{8040523A-B383-45BE-BE74-317A89EDB122}" type="parTrans" cxnId="{330D7316-8EE8-4487-9289-864D71644F00}">
      <dgm:prSet/>
      <dgm:spPr/>
      <dgm:t>
        <a:bodyPr/>
        <a:lstStyle/>
        <a:p>
          <a:endParaRPr lang="es-PE"/>
        </a:p>
      </dgm:t>
    </dgm:pt>
    <dgm:pt modelId="{F19EC021-98FA-4C3A-BCF3-1A9212A15A01}" type="sibTrans" cxnId="{330D7316-8EE8-4487-9289-864D71644F00}">
      <dgm:prSet/>
      <dgm:spPr/>
      <dgm:t>
        <a:bodyPr/>
        <a:lstStyle/>
        <a:p>
          <a:endParaRPr lang="es-PE"/>
        </a:p>
      </dgm:t>
    </dgm:pt>
    <dgm:pt modelId="{8737A535-B3B7-4DB3-8ACC-6F4E4EFF6126}" type="pres">
      <dgm:prSet presAssocID="{619D56EE-F926-4DE3-A06F-9C143E7E98B1}" presName="outerComposite" presStyleCnt="0">
        <dgm:presLayoutVars>
          <dgm:chMax val="2"/>
          <dgm:animLvl val="lvl"/>
          <dgm:resizeHandles val="exact"/>
        </dgm:presLayoutVars>
      </dgm:prSet>
      <dgm:spPr/>
      <dgm:t>
        <a:bodyPr/>
        <a:lstStyle/>
        <a:p>
          <a:endParaRPr lang="es-PE"/>
        </a:p>
      </dgm:t>
    </dgm:pt>
    <dgm:pt modelId="{2395ECAE-ACAF-4E8A-BB95-E89F767A9FA8}" type="pres">
      <dgm:prSet presAssocID="{619D56EE-F926-4DE3-A06F-9C143E7E98B1}" presName="dummyMaxCanvas" presStyleCnt="0"/>
      <dgm:spPr/>
    </dgm:pt>
    <dgm:pt modelId="{00ABEAE7-2361-45B1-806B-6AC7E5125759}" type="pres">
      <dgm:prSet presAssocID="{619D56EE-F926-4DE3-A06F-9C143E7E98B1}" presName="parentComposite" presStyleCnt="0"/>
      <dgm:spPr/>
    </dgm:pt>
    <dgm:pt modelId="{2324B927-40F6-43DA-8470-873B0058188E}" type="pres">
      <dgm:prSet presAssocID="{619D56EE-F926-4DE3-A06F-9C143E7E98B1}" presName="parent1" presStyleLbl="alignAccFollowNode1" presStyleIdx="0" presStyleCnt="4">
        <dgm:presLayoutVars>
          <dgm:chMax val="4"/>
        </dgm:presLayoutVars>
      </dgm:prSet>
      <dgm:spPr/>
      <dgm:t>
        <a:bodyPr/>
        <a:lstStyle/>
        <a:p>
          <a:endParaRPr lang="es-PE"/>
        </a:p>
      </dgm:t>
    </dgm:pt>
    <dgm:pt modelId="{9C3C84F6-5794-4CD8-8032-8430501B5537}" type="pres">
      <dgm:prSet presAssocID="{619D56EE-F926-4DE3-A06F-9C143E7E98B1}" presName="parent2" presStyleLbl="alignAccFollowNode1" presStyleIdx="1" presStyleCnt="4">
        <dgm:presLayoutVars>
          <dgm:chMax val="4"/>
        </dgm:presLayoutVars>
      </dgm:prSet>
      <dgm:spPr/>
      <dgm:t>
        <a:bodyPr/>
        <a:lstStyle/>
        <a:p>
          <a:endParaRPr lang="es-PE"/>
        </a:p>
      </dgm:t>
    </dgm:pt>
    <dgm:pt modelId="{8EB1419F-BF9C-4EB9-9FAD-A82285A3D927}" type="pres">
      <dgm:prSet presAssocID="{619D56EE-F926-4DE3-A06F-9C143E7E98B1}" presName="childrenComposite" presStyleCnt="0"/>
      <dgm:spPr/>
    </dgm:pt>
    <dgm:pt modelId="{BC631DC8-08E0-4BE0-892E-B18D35DC5480}" type="pres">
      <dgm:prSet presAssocID="{619D56EE-F926-4DE3-A06F-9C143E7E98B1}" presName="dummyMaxCanvas_ChildArea" presStyleCnt="0"/>
      <dgm:spPr/>
    </dgm:pt>
    <dgm:pt modelId="{171292D7-B9E2-4268-9FCD-1D966EB2B1D4}" type="pres">
      <dgm:prSet presAssocID="{619D56EE-F926-4DE3-A06F-9C143E7E98B1}" presName="fulcrum" presStyleLbl="alignAccFollowNode1" presStyleIdx="2" presStyleCnt="4"/>
      <dgm:spPr/>
    </dgm:pt>
    <dgm:pt modelId="{031D2102-5B4A-4472-8DB6-ECE29B16862C}" type="pres">
      <dgm:prSet presAssocID="{619D56EE-F926-4DE3-A06F-9C143E7E98B1}" presName="balance_34" presStyleLbl="alignAccFollowNode1" presStyleIdx="3" presStyleCnt="4">
        <dgm:presLayoutVars>
          <dgm:bulletEnabled val="1"/>
        </dgm:presLayoutVars>
      </dgm:prSet>
      <dgm:spPr/>
    </dgm:pt>
    <dgm:pt modelId="{AA08D83D-077D-4DBD-B325-AE440B05BF6F}" type="pres">
      <dgm:prSet presAssocID="{619D56EE-F926-4DE3-A06F-9C143E7E98B1}" presName="right_34_1" presStyleLbl="node1" presStyleIdx="0" presStyleCnt="7" custScaleX="187191" custScaleY="129369" custLinFactNeighborX="50227" custLinFactNeighborY="-4594">
        <dgm:presLayoutVars>
          <dgm:bulletEnabled val="1"/>
        </dgm:presLayoutVars>
      </dgm:prSet>
      <dgm:spPr/>
      <dgm:t>
        <a:bodyPr/>
        <a:lstStyle/>
        <a:p>
          <a:endParaRPr lang="es-PE"/>
        </a:p>
      </dgm:t>
    </dgm:pt>
    <dgm:pt modelId="{1241E3D7-2C99-4D96-A668-CE0BCC6C290F}" type="pres">
      <dgm:prSet presAssocID="{619D56EE-F926-4DE3-A06F-9C143E7E98B1}" presName="right_34_2" presStyleLbl="node1" presStyleIdx="1" presStyleCnt="7" custScaleX="172792" custLinFactNeighborX="47666" custLinFactNeighborY="1735">
        <dgm:presLayoutVars>
          <dgm:bulletEnabled val="1"/>
        </dgm:presLayoutVars>
      </dgm:prSet>
      <dgm:spPr/>
      <dgm:t>
        <a:bodyPr/>
        <a:lstStyle/>
        <a:p>
          <a:endParaRPr lang="es-PE"/>
        </a:p>
      </dgm:t>
    </dgm:pt>
    <dgm:pt modelId="{8DF04345-C13B-40F3-B24A-203285D6CF1B}" type="pres">
      <dgm:prSet presAssocID="{619D56EE-F926-4DE3-A06F-9C143E7E98B1}" presName="right_34_3" presStyleLbl="node1" presStyleIdx="2" presStyleCnt="7" custScaleX="186020" custScaleY="137131" custLinFactNeighborX="33004" custLinFactNeighborY="-2018">
        <dgm:presLayoutVars>
          <dgm:bulletEnabled val="1"/>
        </dgm:presLayoutVars>
      </dgm:prSet>
      <dgm:spPr/>
      <dgm:t>
        <a:bodyPr/>
        <a:lstStyle/>
        <a:p>
          <a:endParaRPr lang="es-PE"/>
        </a:p>
      </dgm:t>
    </dgm:pt>
    <dgm:pt modelId="{073D5D61-6FE8-4C8B-B65B-99BF27E60520}" type="pres">
      <dgm:prSet presAssocID="{619D56EE-F926-4DE3-A06F-9C143E7E98B1}" presName="right_34_4" presStyleLbl="node1" presStyleIdx="3" presStyleCnt="7" custScaleX="198402" custLinFactNeighborX="37314" custLinFactNeighborY="-36133">
        <dgm:presLayoutVars>
          <dgm:bulletEnabled val="1"/>
        </dgm:presLayoutVars>
      </dgm:prSet>
      <dgm:spPr/>
      <dgm:t>
        <a:bodyPr/>
        <a:lstStyle/>
        <a:p>
          <a:endParaRPr lang="es-PE"/>
        </a:p>
      </dgm:t>
    </dgm:pt>
    <dgm:pt modelId="{8E827687-C39F-40CD-93DE-C809B2990599}" type="pres">
      <dgm:prSet presAssocID="{619D56EE-F926-4DE3-A06F-9C143E7E98B1}" presName="left_34_1" presStyleLbl="node1" presStyleIdx="4" presStyleCnt="7" custScaleX="121236">
        <dgm:presLayoutVars>
          <dgm:bulletEnabled val="1"/>
        </dgm:presLayoutVars>
      </dgm:prSet>
      <dgm:spPr/>
      <dgm:t>
        <a:bodyPr/>
        <a:lstStyle/>
        <a:p>
          <a:endParaRPr lang="es-PE"/>
        </a:p>
      </dgm:t>
    </dgm:pt>
    <dgm:pt modelId="{4A04F0AC-51FC-4449-B0C3-55782C79BEBD}" type="pres">
      <dgm:prSet presAssocID="{619D56EE-F926-4DE3-A06F-9C143E7E98B1}" presName="left_34_2" presStyleLbl="node1" presStyleIdx="5" presStyleCnt="7" custScaleX="172971">
        <dgm:presLayoutVars>
          <dgm:bulletEnabled val="1"/>
        </dgm:presLayoutVars>
      </dgm:prSet>
      <dgm:spPr/>
      <dgm:t>
        <a:bodyPr/>
        <a:lstStyle/>
        <a:p>
          <a:endParaRPr lang="es-PE"/>
        </a:p>
      </dgm:t>
    </dgm:pt>
    <dgm:pt modelId="{8BFC21D6-2B69-4626-B86B-BA616C671C17}" type="pres">
      <dgm:prSet presAssocID="{619D56EE-F926-4DE3-A06F-9C143E7E98B1}" presName="left_34_3" presStyleLbl="node1" presStyleIdx="6" presStyleCnt="7" custScaleX="163888" custScaleY="141472" custLinFactNeighborX="-5878" custLinFactNeighborY="-28508">
        <dgm:presLayoutVars>
          <dgm:bulletEnabled val="1"/>
        </dgm:presLayoutVars>
      </dgm:prSet>
      <dgm:spPr/>
      <dgm:t>
        <a:bodyPr/>
        <a:lstStyle/>
        <a:p>
          <a:endParaRPr lang="es-PE"/>
        </a:p>
      </dgm:t>
    </dgm:pt>
  </dgm:ptLst>
  <dgm:cxnLst>
    <dgm:cxn modelId="{E4038A18-681C-4030-BF1D-143D0CA19348}" type="presOf" srcId="{FB795645-CE15-486B-A0CD-351E421A73FD}" destId="{AA08D83D-077D-4DBD-B325-AE440B05BF6F}" srcOrd="0" destOrd="0" presId="urn:microsoft.com/office/officeart/2005/8/layout/balance1"/>
    <dgm:cxn modelId="{1D192801-B6DF-45CE-9CF5-FC497CC4EC30}" type="presOf" srcId="{447357CB-C245-4B25-8E97-2749908288E9}" destId="{8DF04345-C13B-40F3-B24A-203285D6CF1B}" srcOrd="0" destOrd="0" presId="urn:microsoft.com/office/officeart/2005/8/layout/balance1"/>
    <dgm:cxn modelId="{B77B0D66-4040-440A-A548-6B6D186C911E}" type="presOf" srcId="{251F9C37-35E7-4B7A-9338-C48A146584D2}" destId="{2324B927-40F6-43DA-8470-873B0058188E}" srcOrd="0" destOrd="0" presId="urn:microsoft.com/office/officeart/2005/8/layout/balance1"/>
    <dgm:cxn modelId="{269A284E-5081-4F2F-B7C2-5E0803133C89}" type="presOf" srcId="{7D64D1E1-1548-4A36-96EC-18E500EA6B6A}" destId="{9C3C84F6-5794-4CD8-8032-8430501B5537}" srcOrd="0" destOrd="0" presId="urn:microsoft.com/office/officeart/2005/8/layout/balance1"/>
    <dgm:cxn modelId="{2A9A6F85-34CD-47E9-818F-3B08E8F1ED39}" srcId="{619D56EE-F926-4DE3-A06F-9C143E7E98B1}" destId="{7D64D1E1-1548-4A36-96EC-18E500EA6B6A}" srcOrd="1" destOrd="0" parTransId="{4EAC04F0-35A0-47D2-BAE4-7808805A6D7D}" sibTransId="{9865764B-A35B-4CC9-B718-D17B09645048}"/>
    <dgm:cxn modelId="{FA2BD1C9-D1D8-465C-BD23-15E171FAC4CB}" srcId="{7D64D1E1-1548-4A36-96EC-18E500EA6B6A}" destId="{29D74697-020D-4667-89B2-573C354C21A9}" srcOrd="1" destOrd="0" parTransId="{E52279C7-E699-4848-BD70-7A53F5EEA521}" sibTransId="{954B46A8-CC1D-4136-B55B-13F1849A43A4}"/>
    <dgm:cxn modelId="{30581535-6DB6-4CAE-ADF7-DCCFA93445F0}" srcId="{251F9C37-35E7-4B7A-9338-C48A146584D2}" destId="{EDCB2B8D-8D98-4EEE-93D6-5DDE62B26B1E}" srcOrd="2" destOrd="0" parTransId="{8CE04E23-2EC9-472F-BF5A-E03B5F8F8EAC}" sibTransId="{208BF9F9-D3C7-4088-AA15-6AF6E348EDAB}"/>
    <dgm:cxn modelId="{AD4E8194-1D77-4DAB-83EF-DAA866608305}" type="presOf" srcId="{619D56EE-F926-4DE3-A06F-9C143E7E98B1}" destId="{8737A535-B3B7-4DB3-8ACC-6F4E4EFF6126}" srcOrd="0" destOrd="0" presId="urn:microsoft.com/office/officeart/2005/8/layout/balance1"/>
    <dgm:cxn modelId="{34C900ED-3D91-421D-B061-9E0E28F01906}" srcId="{7D64D1E1-1548-4A36-96EC-18E500EA6B6A}" destId="{FB795645-CE15-486B-A0CD-351E421A73FD}" srcOrd="0" destOrd="0" parTransId="{7867610F-54D8-4F9B-A409-B5195929A5AB}" sibTransId="{E48F72A4-CF59-419E-AFB5-32F6D7626FCE}"/>
    <dgm:cxn modelId="{31EA4304-0376-47F8-BDE9-E4480D7882AF}" type="presOf" srcId="{C99CC622-6917-46B6-843F-BCD214A9357D}" destId="{073D5D61-6FE8-4C8B-B65B-99BF27E60520}" srcOrd="0" destOrd="0" presId="urn:microsoft.com/office/officeart/2005/8/layout/balance1"/>
    <dgm:cxn modelId="{0E302CFD-C4FD-4085-96F5-7EC64A964AD1}" srcId="{619D56EE-F926-4DE3-A06F-9C143E7E98B1}" destId="{251F9C37-35E7-4B7A-9338-C48A146584D2}" srcOrd="0" destOrd="0" parTransId="{2CF40350-BC5A-45A0-A493-4E6A3A844EAA}" sibTransId="{19241419-52F6-4E57-B2DA-69B30500751F}"/>
    <dgm:cxn modelId="{F4D821C4-97D2-49AB-B0F6-90C3B0BC08A5}" srcId="{7D64D1E1-1548-4A36-96EC-18E500EA6B6A}" destId="{C99CC622-6917-46B6-843F-BCD214A9357D}" srcOrd="3" destOrd="0" parTransId="{E363C1AD-E3FF-4DEC-A9A5-FDEA9CE06EE9}" sibTransId="{A992FB7E-2C56-43FD-BBEB-0984587E258B}"/>
    <dgm:cxn modelId="{233CB8E1-EAB3-4A24-BBF8-A23F1F8059FF}" type="presOf" srcId="{29D74697-020D-4667-89B2-573C354C21A9}" destId="{1241E3D7-2C99-4D96-A668-CE0BCC6C290F}" srcOrd="0" destOrd="0" presId="urn:microsoft.com/office/officeart/2005/8/layout/balance1"/>
    <dgm:cxn modelId="{2E2BAAE2-A618-4B7E-97EF-932BC6114D96}" srcId="{251F9C37-35E7-4B7A-9338-C48A146584D2}" destId="{F14A138F-40C0-405D-9220-1C12CF9E9C97}" srcOrd="0" destOrd="0" parTransId="{3BB3B197-F56D-4557-BAED-97AB0CC26FF9}" sibTransId="{1B530F4C-63F6-4997-814F-6A41BD007ADA}"/>
    <dgm:cxn modelId="{6F5E4CB6-350C-4EDF-8B4E-920DBA4A3907}" type="presOf" srcId="{B7CEB86B-38CE-4A12-B488-63ACC74A6911}" destId="{4A04F0AC-51FC-4449-B0C3-55782C79BEBD}" srcOrd="0" destOrd="0" presId="urn:microsoft.com/office/officeart/2005/8/layout/balance1"/>
    <dgm:cxn modelId="{8B60E2E2-7EE5-4795-95D0-23CFC693F575}" type="presOf" srcId="{EDCB2B8D-8D98-4EEE-93D6-5DDE62B26B1E}" destId="{8BFC21D6-2B69-4626-B86B-BA616C671C17}" srcOrd="0" destOrd="0" presId="urn:microsoft.com/office/officeart/2005/8/layout/balance1"/>
    <dgm:cxn modelId="{114F1068-88D5-4C06-AFA9-05A4200FC7D6}" type="presOf" srcId="{F14A138F-40C0-405D-9220-1C12CF9E9C97}" destId="{8E827687-C39F-40CD-93DE-C809B2990599}" srcOrd="0" destOrd="0" presId="urn:microsoft.com/office/officeart/2005/8/layout/balance1"/>
    <dgm:cxn modelId="{0CDAD5F7-282F-4914-9F7E-5EED865C429B}" srcId="{251F9C37-35E7-4B7A-9338-C48A146584D2}" destId="{B7CEB86B-38CE-4A12-B488-63ACC74A6911}" srcOrd="1" destOrd="0" parTransId="{F9D72E8A-F9C8-4975-8527-3492BDDDA5E4}" sibTransId="{724B6DBF-C804-4C32-8319-27DEDE453783}"/>
    <dgm:cxn modelId="{330D7316-8EE8-4487-9289-864D71644F00}" srcId="{7D64D1E1-1548-4A36-96EC-18E500EA6B6A}" destId="{447357CB-C245-4B25-8E97-2749908288E9}" srcOrd="2" destOrd="0" parTransId="{8040523A-B383-45BE-BE74-317A89EDB122}" sibTransId="{F19EC021-98FA-4C3A-BCF3-1A9212A15A01}"/>
    <dgm:cxn modelId="{21174186-6479-48A0-B8EB-E7A95E72C422}" type="presParOf" srcId="{8737A535-B3B7-4DB3-8ACC-6F4E4EFF6126}" destId="{2395ECAE-ACAF-4E8A-BB95-E89F767A9FA8}" srcOrd="0" destOrd="0" presId="urn:microsoft.com/office/officeart/2005/8/layout/balance1"/>
    <dgm:cxn modelId="{ADCF2ABE-0DEE-433B-85EF-16B7977856BC}" type="presParOf" srcId="{8737A535-B3B7-4DB3-8ACC-6F4E4EFF6126}" destId="{00ABEAE7-2361-45B1-806B-6AC7E5125759}" srcOrd="1" destOrd="0" presId="urn:microsoft.com/office/officeart/2005/8/layout/balance1"/>
    <dgm:cxn modelId="{536482F5-7A13-4F43-AF32-DB041D14EE1E}" type="presParOf" srcId="{00ABEAE7-2361-45B1-806B-6AC7E5125759}" destId="{2324B927-40F6-43DA-8470-873B0058188E}" srcOrd="0" destOrd="0" presId="urn:microsoft.com/office/officeart/2005/8/layout/balance1"/>
    <dgm:cxn modelId="{1A6D5EEC-915A-49FA-899A-6D054A6CAFDE}" type="presParOf" srcId="{00ABEAE7-2361-45B1-806B-6AC7E5125759}" destId="{9C3C84F6-5794-4CD8-8032-8430501B5537}" srcOrd="1" destOrd="0" presId="urn:microsoft.com/office/officeart/2005/8/layout/balance1"/>
    <dgm:cxn modelId="{895B3E52-5051-4193-B964-824A416D43F8}" type="presParOf" srcId="{8737A535-B3B7-4DB3-8ACC-6F4E4EFF6126}" destId="{8EB1419F-BF9C-4EB9-9FAD-A82285A3D927}" srcOrd="2" destOrd="0" presId="urn:microsoft.com/office/officeart/2005/8/layout/balance1"/>
    <dgm:cxn modelId="{E52CEA7D-0230-4230-BBAD-D45298102A79}" type="presParOf" srcId="{8EB1419F-BF9C-4EB9-9FAD-A82285A3D927}" destId="{BC631DC8-08E0-4BE0-892E-B18D35DC5480}" srcOrd="0" destOrd="0" presId="urn:microsoft.com/office/officeart/2005/8/layout/balance1"/>
    <dgm:cxn modelId="{B84E223F-187B-42BD-9E4E-B86B2D14DF8F}" type="presParOf" srcId="{8EB1419F-BF9C-4EB9-9FAD-A82285A3D927}" destId="{171292D7-B9E2-4268-9FCD-1D966EB2B1D4}" srcOrd="1" destOrd="0" presId="urn:microsoft.com/office/officeart/2005/8/layout/balance1"/>
    <dgm:cxn modelId="{09F01416-9447-4306-9B74-CC2147723C4C}" type="presParOf" srcId="{8EB1419F-BF9C-4EB9-9FAD-A82285A3D927}" destId="{031D2102-5B4A-4472-8DB6-ECE29B16862C}" srcOrd="2" destOrd="0" presId="urn:microsoft.com/office/officeart/2005/8/layout/balance1"/>
    <dgm:cxn modelId="{BD7FDFC4-B749-48D3-B28A-D4BF8C6C44D0}" type="presParOf" srcId="{8EB1419F-BF9C-4EB9-9FAD-A82285A3D927}" destId="{AA08D83D-077D-4DBD-B325-AE440B05BF6F}" srcOrd="3" destOrd="0" presId="urn:microsoft.com/office/officeart/2005/8/layout/balance1"/>
    <dgm:cxn modelId="{720C7A7D-5AC9-4051-8529-CD055D5DF75B}" type="presParOf" srcId="{8EB1419F-BF9C-4EB9-9FAD-A82285A3D927}" destId="{1241E3D7-2C99-4D96-A668-CE0BCC6C290F}" srcOrd="4" destOrd="0" presId="urn:microsoft.com/office/officeart/2005/8/layout/balance1"/>
    <dgm:cxn modelId="{1B0535CE-64DB-4236-A707-BB98B0A3EC2F}" type="presParOf" srcId="{8EB1419F-BF9C-4EB9-9FAD-A82285A3D927}" destId="{8DF04345-C13B-40F3-B24A-203285D6CF1B}" srcOrd="5" destOrd="0" presId="urn:microsoft.com/office/officeart/2005/8/layout/balance1"/>
    <dgm:cxn modelId="{60ED6961-4C80-49B2-9C9E-29F9A69E3860}" type="presParOf" srcId="{8EB1419F-BF9C-4EB9-9FAD-A82285A3D927}" destId="{073D5D61-6FE8-4C8B-B65B-99BF27E60520}" srcOrd="6" destOrd="0" presId="urn:microsoft.com/office/officeart/2005/8/layout/balance1"/>
    <dgm:cxn modelId="{066170A6-3DE6-4331-8BAB-2F71AF97650D}" type="presParOf" srcId="{8EB1419F-BF9C-4EB9-9FAD-A82285A3D927}" destId="{8E827687-C39F-40CD-93DE-C809B2990599}" srcOrd="7" destOrd="0" presId="urn:microsoft.com/office/officeart/2005/8/layout/balance1"/>
    <dgm:cxn modelId="{85433295-FC93-4405-8B3B-74849FCE5F97}" type="presParOf" srcId="{8EB1419F-BF9C-4EB9-9FAD-A82285A3D927}" destId="{4A04F0AC-51FC-4449-B0C3-55782C79BEBD}" srcOrd="8" destOrd="0" presId="urn:microsoft.com/office/officeart/2005/8/layout/balance1"/>
    <dgm:cxn modelId="{93C7F320-E4EF-4E99-9D5F-25138FA004E1}" type="presParOf" srcId="{8EB1419F-BF9C-4EB9-9FAD-A82285A3D927}" destId="{8BFC21D6-2B69-4626-B86B-BA616C671C17}" srcOrd="9" destOrd="0" presId="urn:microsoft.com/office/officeart/2005/8/layout/balanc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6B5AA57-3C33-44BE-986E-D5A948862AC8}" type="doc">
      <dgm:prSet loTypeId="urn:microsoft.com/office/officeart/2005/8/layout/process2" loCatId="process" qsTypeId="urn:microsoft.com/office/officeart/2005/8/quickstyle/simple1" qsCatId="simple" csTypeId="urn:microsoft.com/office/officeart/2005/8/colors/accent1_2" csCatId="accent1" phldr="1"/>
      <dgm:spPr/>
    </dgm:pt>
    <dgm:pt modelId="{026DE82B-07DF-45AE-A4F6-38749060377E}">
      <dgm:prSet phldrT="[Texto]" custT="1"/>
      <dgm:spPr/>
      <dgm:t>
        <a:bodyPr/>
        <a:lstStyle/>
        <a:p>
          <a:r>
            <a:rPr lang="es-PE" sz="4000" dirty="0" smtClean="0"/>
            <a:t>Titular y Gerente </a:t>
          </a:r>
          <a:endParaRPr lang="es-PE" sz="4000" dirty="0"/>
        </a:p>
      </dgm:t>
    </dgm:pt>
    <dgm:pt modelId="{B8366901-C55C-4CCF-B5E1-90F66AA3F7C8}" type="parTrans" cxnId="{BFDC89F3-B923-4060-A3F8-05EF22A36C46}">
      <dgm:prSet/>
      <dgm:spPr/>
      <dgm:t>
        <a:bodyPr/>
        <a:lstStyle/>
        <a:p>
          <a:endParaRPr lang="es-PE"/>
        </a:p>
      </dgm:t>
    </dgm:pt>
    <dgm:pt modelId="{4D27662D-1589-4E4C-ADC7-EEC52D4E218D}" type="sibTrans" cxnId="{BFDC89F3-B923-4060-A3F8-05EF22A36C46}">
      <dgm:prSet/>
      <dgm:spPr/>
      <dgm:t>
        <a:bodyPr/>
        <a:lstStyle/>
        <a:p>
          <a:endParaRPr lang="es-PE"/>
        </a:p>
      </dgm:t>
    </dgm:pt>
    <dgm:pt modelId="{4F07E782-65F6-4AB8-9EDF-7227E324B847}" type="pres">
      <dgm:prSet presAssocID="{C6B5AA57-3C33-44BE-986E-D5A948862AC8}" presName="linearFlow" presStyleCnt="0">
        <dgm:presLayoutVars>
          <dgm:resizeHandles val="exact"/>
        </dgm:presLayoutVars>
      </dgm:prSet>
      <dgm:spPr/>
    </dgm:pt>
    <dgm:pt modelId="{20F3FE7C-DA11-4452-94B3-06FC1AD117E5}" type="pres">
      <dgm:prSet presAssocID="{026DE82B-07DF-45AE-A4F6-38749060377E}" presName="node" presStyleLbl="node1" presStyleIdx="0" presStyleCnt="1">
        <dgm:presLayoutVars>
          <dgm:bulletEnabled val="1"/>
        </dgm:presLayoutVars>
      </dgm:prSet>
      <dgm:spPr/>
      <dgm:t>
        <a:bodyPr/>
        <a:lstStyle/>
        <a:p>
          <a:endParaRPr lang="es-PE"/>
        </a:p>
      </dgm:t>
    </dgm:pt>
  </dgm:ptLst>
  <dgm:cxnLst>
    <dgm:cxn modelId="{A025B8BA-0EE0-4B7A-9985-F5D4DCC6E895}" type="presOf" srcId="{026DE82B-07DF-45AE-A4F6-38749060377E}" destId="{20F3FE7C-DA11-4452-94B3-06FC1AD117E5}" srcOrd="0" destOrd="0" presId="urn:microsoft.com/office/officeart/2005/8/layout/process2"/>
    <dgm:cxn modelId="{BFDC89F3-B923-4060-A3F8-05EF22A36C46}" srcId="{C6B5AA57-3C33-44BE-986E-D5A948862AC8}" destId="{026DE82B-07DF-45AE-A4F6-38749060377E}" srcOrd="0" destOrd="0" parTransId="{B8366901-C55C-4CCF-B5E1-90F66AA3F7C8}" sibTransId="{4D27662D-1589-4E4C-ADC7-EEC52D4E218D}"/>
    <dgm:cxn modelId="{FA98C1D1-295F-49AD-B77C-3BB25B7C8D0B}" type="presOf" srcId="{C6B5AA57-3C33-44BE-986E-D5A948862AC8}" destId="{4F07E782-65F6-4AB8-9EDF-7227E324B847}" srcOrd="0" destOrd="0" presId="urn:microsoft.com/office/officeart/2005/8/layout/process2"/>
    <dgm:cxn modelId="{57013431-D575-4896-9D99-027626516CF9}" type="presParOf" srcId="{4F07E782-65F6-4AB8-9EDF-7227E324B847}" destId="{20F3FE7C-DA11-4452-94B3-06FC1AD117E5}" srcOrd="0"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19D56EE-F926-4DE3-A06F-9C143E7E98B1}" type="doc">
      <dgm:prSet loTypeId="urn:microsoft.com/office/officeart/2005/8/layout/balance1" loCatId="relationship" qsTypeId="urn:microsoft.com/office/officeart/2005/8/quickstyle/simple1" qsCatId="simple" csTypeId="urn:microsoft.com/office/officeart/2005/8/colors/accent1_2" csCatId="accent1" phldr="1"/>
      <dgm:spPr/>
      <dgm:t>
        <a:bodyPr/>
        <a:lstStyle/>
        <a:p>
          <a:endParaRPr lang="es-PE"/>
        </a:p>
      </dgm:t>
    </dgm:pt>
    <dgm:pt modelId="{251F9C37-35E7-4B7A-9338-C48A146584D2}">
      <dgm:prSet phldrT="[Texto]"/>
      <dgm:spPr/>
      <dgm:t>
        <a:bodyPr/>
        <a:lstStyle/>
        <a:p>
          <a:r>
            <a:rPr lang="es-PE" dirty="0" smtClean="0"/>
            <a:t>Ventajas </a:t>
          </a:r>
          <a:endParaRPr lang="es-PE" dirty="0"/>
        </a:p>
      </dgm:t>
    </dgm:pt>
    <dgm:pt modelId="{2CF40350-BC5A-45A0-A493-4E6A3A844EAA}" type="parTrans" cxnId="{0E302CFD-C4FD-4085-96F5-7EC64A964AD1}">
      <dgm:prSet/>
      <dgm:spPr/>
      <dgm:t>
        <a:bodyPr/>
        <a:lstStyle/>
        <a:p>
          <a:endParaRPr lang="es-PE"/>
        </a:p>
      </dgm:t>
    </dgm:pt>
    <dgm:pt modelId="{19241419-52F6-4E57-B2DA-69B30500751F}" type="sibTrans" cxnId="{0E302CFD-C4FD-4085-96F5-7EC64A964AD1}">
      <dgm:prSet/>
      <dgm:spPr/>
      <dgm:t>
        <a:bodyPr/>
        <a:lstStyle/>
        <a:p>
          <a:endParaRPr lang="es-PE"/>
        </a:p>
      </dgm:t>
    </dgm:pt>
    <dgm:pt modelId="{F14A138F-40C0-405D-9220-1C12CF9E9C97}">
      <dgm:prSet phldrT="[Texto]" custT="1"/>
      <dgm:spPr/>
      <dgm:t>
        <a:bodyPr/>
        <a:lstStyle/>
        <a:p>
          <a:r>
            <a:rPr lang="es-PE" sz="2400" dirty="0" smtClean="0"/>
            <a:t>1 o mas inversionistas</a:t>
          </a:r>
          <a:endParaRPr lang="es-PE" sz="2400" dirty="0"/>
        </a:p>
      </dgm:t>
    </dgm:pt>
    <dgm:pt modelId="{3BB3B197-F56D-4557-BAED-97AB0CC26FF9}" type="parTrans" cxnId="{2E2BAAE2-A618-4B7E-97EF-932BC6114D96}">
      <dgm:prSet/>
      <dgm:spPr/>
      <dgm:t>
        <a:bodyPr/>
        <a:lstStyle/>
        <a:p>
          <a:endParaRPr lang="es-PE"/>
        </a:p>
      </dgm:t>
    </dgm:pt>
    <dgm:pt modelId="{1B530F4C-63F6-4997-814F-6A41BD007ADA}" type="sibTrans" cxnId="{2E2BAAE2-A618-4B7E-97EF-932BC6114D96}">
      <dgm:prSet/>
      <dgm:spPr/>
      <dgm:t>
        <a:bodyPr/>
        <a:lstStyle/>
        <a:p>
          <a:endParaRPr lang="es-PE"/>
        </a:p>
      </dgm:t>
    </dgm:pt>
    <dgm:pt modelId="{EDCB2B8D-8D98-4EEE-93D6-5DDE62B26B1E}">
      <dgm:prSet phldrT="[Texto]" custT="1"/>
      <dgm:spPr/>
      <dgm:t>
        <a:bodyPr/>
        <a:lstStyle/>
        <a:p>
          <a:r>
            <a:rPr lang="es-PE" sz="2400" dirty="0" smtClean="0"/>
            <a:t>Responsabilidad Limitada</a:t>
          </a:r>
          <a:endParaRPr lang="es-PE" sz="2400" dirty="0"/>
        </a:p>
      </dgm:t>
    </dgm:pt>
    <dgm:pt modelId="{8CE04E23-2EC9-472F-BF5A-E03B5F8F8EAC}" type="parTrans" cxnId="{30581535-6DB6-4CAE-ADF7-DCCFA93445F0}">
      <dgm:prSet/>
      <dgm:spPr/>
      <dgm:t>
        <a:bodyPr/>
        <a:lstStyle/>
        <a:p>
          <a:endParaRPr lang="es-PE"/>
        </a:p>
      </dgm:t>
    </dgm:pt>
    <dgm:pt modelId="{208BF9F9-D3C7-4088-AA15-6AF6E348EDAB}" type="sibTrans" cxnId="{30581535-6DB6-4CAE-ADF7-DCCFA93445F0}">
      <dgm:prSet/>
      <dgm:spPr/>
      <dgm:t>
        <a:bodyPr/>
        <a:lstStyle/>
        <a:p>
          <a:endParaRPr lang="es-PE"/>
        </a:p>
      </dgm:t>
    </dgm:pt>
    <dgm:pt modelId="{7D64D1E1-1548-4A36-96EC-18E500EA6B6A}">
      <dgm:prSet phldrT="[Texto]"/>
      <dgm:spPr/>
      <dgm:t>
        <a:bodyPr/>
        <a:lstStyle/>
        <a:p>
          <a:r>
            <a:rPr lang="es-PE" dirty="0" smtClean="0"/>
            <a:t>Desventajas</a:t>
          </a:r>
          <a:endParaRPr lang="es-PE" dirty="0"/>
        </a:p>
      </dgm:t>
    </dgm:pt>
    <dgm:pt modelId="{4EAC04F0-35A0-47D2-BAE4-7808805A6D7D}" type="parTrans" cxnId="{2A9A6F85-34CD-47E9-818F-3B08E8F1ED39}">
      <dgm:prSet/>
      <dgm:spPr/>
      <dgm:t>
        <a:bodyPr/>
        <a:lstStyle/>
        <a:p>
          <a:endParaRPr lang="es-PE"/>
        </a:p>
      </dgm:t>
    </dgm:pt>
    <dgm:pt modelId="{9865764B-A35B-4CC9-B718-D17B09645048}" type="sibTrans" cxnId="{2A9A6F85-34CD-47E9-818F-3B08E8F1ED39}">
      <dgm:prSet/>
      <dgm:spPr/>
      <dgm:t>
        <a:bodyPr/>
        <a:lstStyle/>
        <a:p>
          <a:endParaRPr lang="es-PE"/>
        </a:p>
      </dgm:t>
    </dgm:pt>
    <dgm:pt modelId="{FB795645-CE15-486B-A0CD-351E421A73FD}">
      <dgm:prSet phldrT="[Texto]"/>
      <dgm:spPr/>
      <dgm:t>
        <a:bodyPr/>
        <a:lstStyle/>
        <a:p>
          <a:r>
            <a:rPr lang="es-PE" dirty="0" smtClean="0"/>
            <a:t>Restricción cambio de actividades</a:t>
          </a:r>
          <a:endParaRPr lang="es-PE" dirty="0"/>
        </a:p>
      </dgm:t>
    </dgm:pt>
    <dgm:pt modelId="{7867610F-54D8-4F9B-A409-B5195929A5AB}" type="parTrans" cxnId="{34C900ED-3D91-421D-B061-9E0E28F01906}">
      <dgm:prSet/>
      <dgm:spPr/>
      <dgm:t>
        <a:bodyPr/>
        <a:lstStyle/>
        <a:p>
          <a:endParaRPr lang="es-PE"/>
        </a:p>
      </dgm:t>
    </dgm:pt>
    <dgm:pt modelId="{E48F72A4-CF59-419E-AFB5-32F6D7626FCE}" type="sibTrans" cxnId="{34C900ED-3D91-421D-B061-9E0E28F01906}">
      <dgm:prSet/>
      <dgm:spPr/>
      <dgm:t>
        <a:bodyPr/>
        <a:lstStyle/>
        <a:p>
          <a:endParaRPr lang="es-PE"/>
        </a:p>
      </dgm:t>
    </dgm:pt>
    <dgm:pt modelId="{29D74697-020D-4667-89B2-573C354C21A9}">
      <dgm:prSet phldrT="[Texto]"/>
      <dgm:spPr/>
      <dgm:t>
        <a:bodyPr/>
        <a:lstStyle/>
        <a:p>
          <a:r>
            <a:rPr lang="es-PE" dirty="0" smtClean="0"/>
            <a:t>No puedo acogerme al RUS</a:t>
          </a:r>
          <a:endParaRPr lang="es-PE" dirty="0"/>
        </a:p>
      </dgm:t>
    </dgm:pt>
    <dgm:pt modelId="{E52279C7-E699-4848-BD70-7A53F5EEA521}" type="parTrans" cxnId="{FA2BD1C9-D1D8-465C-BD23-15E171FAC4CB}">
      <dgm:prSet/>
      <dgm:spPr/>
      <dgm:t>
        <a:bodyPr/>
        <a:lstStyle/>
        <a:p>
          <a:endParaRPr lang="es-PE"/>
        </a:p>
      </dgm:t>
    </dgm:pt>
    <dgm:pt modelId="{954B46A8-CC1D-4136-B55B-13F1849A43A4}" type="sibTrans" cxnId="{FA2BD1C9-D1D8-465C-BD23-15E171FAC4CB}">
      <dgm:prSet/>
      <dgm:spPr/>
      <dgm:t>
        <a:bodyPr/>
        <a:lstStyle/>
        <a:p>
          <a:endParaRPr lang="es-PE"/>
        </a:p>
      </dgm:t>
    </dgm:pt>
    <dgm:pt modelId="{C99CC622-6917-46B6-843F-BCD214A9357D}">
      <dgm:prSet phldrT="[Texto]"/>
      <dgm:spPr/>
      <dgm:t>
        <a:bodyPr/>
        <a:lstStyle/>
        <a:p>
          <a:r>
            <a:rPr lang="es-PE" dirty="0" smtClean="0"/>
            <a:t>Costos y trámites de Constitución</a:t>
          </a:r>
          <a:endParaRPr lang="es-PE" dirty="0"/>
        </a:p>
      </dgm:t>
    </dgm:pt>
    <dgm:pt modelId="{E363C1AD-E3FF-4DEC-A9A5-FDEA9CE06EE9}" type="parTrans" cxnId="{F4D821C4-97D2-49AB-B0F6-90C3B0BC08A5}">
      <dgm:prSet/>
      <dgm:spPr/>
      <dgm:t>
        <a:bodyPr/>
        <a:lstStyle/>
        <a:p>
          <a:endParaRPr lang="es-PE"/>
        </a:p>
      </dgm:t>
    </dgm:pt>
    <dgm:pt modelId="{A992FB7E-2C56-43FD-BBEB-0984587E258B}" type="sibTrans" cxnId="{F4D821C4-97D2-49AB-B0F6-90C3B0BC08A5}">
      <dgm:prSet/>
      <dgm:spPr/>
      <dgm:t>
        <a:bodyPr/>
        <a:lstStyle/>
        <a:p>
          <a:endParaRPr lang="es-PE"/>
        </a:p>
      </dgm:t>
    </dgm:pt>
    <dgm:pt modelId="{C314A672-F9FC-4FD0-A05C-D4C097AC82A7}">
      <dgm:prSet phldrT="[Texto]" custT="1"/>
      <dgm:spPr/>
      <dgm:t>
        <a:bodyPr/>
        <a:lstStyle/>
        <a:p>
          <a:r>
            <a:rPr lang="es-PE" sz="2400" dirty="0" smtClean="0"/>
            <a:t>Clientes Empresariales</a:t>
          </a:r>
          <a:endParaRPr lang="es-PE" sz="2400" dirty="0"/>
        </a:p>
      </dgm:t>
    </dgm:pt>
    <dgm:pt modelId="{93A6C5BA-B491-4E18-8DB2-223210CDD51B}" type="parTrans" cxnId="{E0CDDF00-A9C8-4E27-895D-2192BDCB1FC3}">
      <dgm:prSet/>
      <dgm:spPr/>
      <dgm:t>
        <a:bodyPr/>
        <a:lstStyle/>
        <a:p>
          <a:endParaRPr lang="es-PE"/>
        </a:p>
      </dgm:t>
    </dgm:pt>
    <dgm:pt modelId="{E975A242-31C2-4A94-91EC-DCB217042233}" type="sibTrans" cxnId="{E0CDDF00-A9C8-4E27-895D-2192BDCB1FC3}">
      <dgm:prSet/>
      <dgm:spPr/>
      <dgm:t>
        <a:bodyPr/>
        <a:lstStyle/>
        <a:p>
          <a:endParaRPr lang="es-PE"/>
        </a:p>
      </dgm:t>
    </dgm:pt>
    <dgm:pt modelId="{88CBAEC0-8085-4111-BA5F-C86C4F944F9E}">
      <dgm:prSet phldrT="[Texto]" custT="1"/>
      <dgm:spPr/>
      <dgm:t>
        <a:bodyPr/>
        <a:lstStyle/>
        <a:p>
          <a:r>
            <a:rPr lang="es-PE" sz="2000" dirty="0" smtClean="0"/>
            <a:t>Menos limitaciones para financiamiento</a:t>
          </a:r>
          <a:endParaRPr lang="es-PE" sz="2000" dirty="0"/>
        </a:p>
      </dgm:t>
    </dgm:pt>
    <dgm:pt modelId="{C8DD0F97-A18A-431F-8654-234CC93BB634}" type="parTrans" cxnId="{C2EACE37-CCCE-4B0E-920B-0BA4598076A1}">
      <dgm:prSet/>
      <dgm:spPr/>
      <dgm:t>
        <a:bodyPr/>
        <a:lstStyle/>
        <a:p>
          <a:endParaRPr lang="es-PE"/>
        </a:p>
      </dgm:t>
    </dgm:pt>
    <dgm:pt modelId="{AA9BC42D-527D-4BE2-A8DE-4278440AABD8}" type="sibTrans" cxnId="{C2EACE37-CCCE-4B0E-920B-0BA4598076A1}">
      <dgm:prSet/>
      <dgm:spPr/>
      <dgm:t>
        <a:bodyPr/>
        <a:lstStyle/>
        <a:p>
          <a:endParaRPr lang="es-PE"/>
        </a:p>
      </dgm:t>
    </dgm:pt>
    <dgm:pt modelId="{8737A535-B3B7-4DB3-8ACC-6F4E4EFF6126}" type="pres">
      <dgm:prSet presAssocID="{619D56EE-F926-4DE3-A06F-9C143E7E98B1}" presName="outerComposite" presStyleCnt="0">
        <dgm:presLayoutVars>
          <dgm:chMax val="2"/>
          <dgm:animLvl val="lvl"/>
          <dgm:resizeHandles val="exact"/>
        </dgm:presLayoutVars>
      </dgm:prSet>
      <dgm:spPr/>
      <dgm:t>
        <a:bodyPr/>
        <a:lstStyle/>
        <a:p>
          <a:endParaRPr lang="es-PE"/>
        </a:p>
      </dgm:t>
    </dgm:pt>
    <dgm:pt modelId="{2395ECAE-ACAF-4E8A-BB95-E89F767A9FA8}" type="pres">
      <dgm:prSet presAssocID="{619D56EE-F926-4DE3-A06F-9C143E7E98B1}" presName="dummyMaxCanvas" presStyleCnt="0"/>
      <dgm:spPr/>
    </dgm:pt>
    <dgm:pt modelId="{00ABEAE7-2361-45B1-806B-6AC7E5125759}" type="pres">
      <dgm:prSet presAssocID="{619D56EE-F926-4DE3-A06F-9C143E7E98B1}" presName="parentComposite" presStyleCnt="0"/>
      <dgm:spPr/>
    </dgm:pt>
    <dgm:pt modelId="{2324B927-40F6-43DA-8470-873B0058188E}" type="pres">
      <dgm:prSet presAssocID="{619D56EE-F926-4DE3-A06F-9C143E7E98B1}" presName="parent1" presStyleLbl="alignAccFollowNode1" presStyleIdx="0" presStyleCnt="4">
        <dgm:presLayoutVars>
          <dgm:chMax val="4"/>
        </dgm:presLayoutVars>
      </dgm:prSet>
      <dgm:spPr/>
      <dgm:t>
        <a:bodyPr/>
        <a:lstStyle/>
        <a:p>
          <a:endParaRPr lang="es-PE"/>
        </a:p>
      </dgm:t>
    </dgm:pt>
    <dgm:pt modelId="{9C3C84F6-5794-4CD8-8032-8430501B5537}" type="pres">
      <dgm:prSet presAssocID="{619D56EE-F926-4DE3-A06F-9C143E7E98B1}" presName="parent2" presStyleLbl="alignAccFollowNode1" presStyleIdx="1" presStyleCnt="4">
        <dgm:presLayoutVars>
          <dgm:chMax val="4"/>
        </dgm:presLayoutVars>
      </dgm:prSet>
      <dgm:spPr/>
      <dgm:t>
        <a:bodyPr/>
        <a:lstStyle/>
        <a:p>
          <a:endParaRPr lang="es-PE"/>
        </a:p>
      </dgm:t>
    </dgm:pt>
    <dgm:pt modelId="{8EB1419F-BF9C-4EB9-9FAD-A82285A3D927}" type="pres">
      <dgm:prSet presAssocID="{619D56EE-F926-4DE3-A06F-9C143E7E98B1}" presName="childrenComposite" presStyleCnt="0"/>
      <dgm:spPr/>
    </dgm:pt>
    <dgm:pt modelId="{BC631DC8-08E0-4BE0-892E-B18D35DC5480}" type="pres">
      <dgm:prSet presAssocID="{619D56EE-F926-4DE3-A06F-9C143E7E98B1}" presName="dummyMaxCanvas_ChildArea" presStyleCnt="0"/>
      <dgm:spPr/>
    </dgm:pt>
    <dgm:pt modelId="{171292D7-B9E2-4268-9FCD-1D966EB2B1D4}" type="pres">
      <dgm:prSet presAssocID="{619D56EE-F926-4DE3-A06F-9C143E7E98B1}" presName="fulcrum" presStyleLbl="alignAccFollowNode1" presStyleIdx="2" presStyleCnt="4"/>
      <dgm:spPr/>
    </dgm:pt>
    <dgm:pt modelId="{598D72AF-332C-4C5F-922B-DF210ECDC042}" type="pres">
      <dgm:prSet presAssocID="{619D56EE-F926-4DE3-A06F-9C143E7E98B1}" presName="balance_43" presStyleLbl="alignAccFollowNode1" presStyleIdx="3" presStyleCnt="4">
        <dgm:presLayoutVars>
          <dgm:bulletEnabled val="1"/>
        </dgm:presLayoutVars>
      </dgm:prSet>
      <dgm:spPr/>
    </dgm:pt>
    <dgm:pt modelId="{1127DD02-30EB-488B-A096-25CE9E3FD2A9}" type="pres">
      <dgm:prSet presAssocID="{619D56EE-F926-4DE3-A06F-9C143E7E98B1}" presName="left_43_1" presStyleLbl="node1" presStyleIdx="0" presStyleCnt="7" custScaleX="151815" custScaleY="110149">
        <dgm:presLayoutVars>
          <dgm:bulletEnabled val="1"/>
        </dgm:presLayoutVars>
      </dgm:prSet>
      <dgm:spPr/>
      <dgm:t>
        <a:bodyPr/>
        <a:lstStyle/>
        <a:p>
          <a:endParaRPr lang="es-PE"/>
        </a:p>
      </dgm:t>
    </dgm:pt>
    <dgm:pt modelId="{5164CC38-44FE-4FB2-81C9-D2D2E4C780C6}" type="pres">
      <dgm:prSet presAssocID="{619D56EE-F926-4DE3-A06F-9C143E7E98B1}" presName="left_43_2" presStyleLbl="node1" presStyleIdx="1" presStyleCnt="7" custScaleX="175575">
        <dgm:presLayoutVars>
          <dgm:bulletEnabled val="1"/>
        </dgm:presLayoutVars>
      </dgm:prSet>
      <dgm:spPr/>
      <dgm:t>
        <a:bodyPr/>
        <a:lstStyle/>
        <a:p>
          <a:endParaRPr lang="es-PE"/>
        </a:p>
      </dgm:t>
    </dgm:pt>
    <dgm:pt modelId="{311CDE97-32D5-4D10-BEE6-282247CCAB38}" type="pres">
      <dgm:prSet presAssocID="{619D56EE-F926-4DE3-A06F-9C143E7E98B1}" presName="left_43_3" presStyleLbl="node1" presStyleIdx="2" presStyleCnt="7" custScaleX="143230">
        <dgm:presLayoutVars>
          <dgm:bulletEnabled val="1"/>
        </dgm:presLayoutVars>
      </dgm:prSet>
      <dgm:spPr/>
      <dgm:t>
        <a:bodyPr/>
        <a:lstStyle/>
        <a:p>
          <a:endParaRPr lang="es-PE"/>
        </a:p>
      </dgm:t>
    </dgm:pt>
    <dgm:pt modelId="{022833CE-591A-41F4-91D4-2338675979C4}" type="pres">
      <dgm:prSet presAssocID="{619D56EE-F926-4DE3-A06F-9C143E7E98B1}" presName="left_43_4" presStyleLbl="node1" presStyleIdx="3" presStyleCnt="7" custScaleX="136666">
        <dgm:presLayoutVars>
          <dgm:bulletEnabled val="1"/>
        </dgm:presLayoutVars>
      </dgm:prSet>
      <dgm:spPr/>
      <dgm:t>
        <a:bodyPr/>
        <a:lstStyle/>
        <a:p>
          <a:endParaRPr lang="es-PE"/>
        </a:p>
      </dgm:t>
    </dgm:pt>
    <dgm:pt modelId="{0402EE0D-EB54-483E-A5FB-4858F053B1F1}" type="pres">
      <dgm:prSet presAssocID="{619D56EE-F926-4DE3-A06F-9C143E7E98B1}" presName="right_43_1" presStyleLbl="node1" presStyleIdx="4" presStyleCnt="7">
        <dgm:presLayoutVars>
          <dgm:bulletEnabled val="1"/>
        </dgm:presLayoutVars>
      </dgm:prSet>
      <dgm:spPr/>
      <dgm:t>
        <a:bodyPr/>
        <a:lstStyle/>
        <a:p>
          <a:endParaRPr lang="es-PE"/>
        </a:p>
      </dgm:t>
    </dgm:pt>
    <dgm:pt modelId="{9DE72BE7-472A-470B-99EC-49946FE00EFC}" type="pres">
      <dgm:prSet presAssocID="{619D56EE-F926-4DE3-A06F-9C143E7E98B1}" presName="right_43_2" presStyleLbl="node1" presStyleIdx="5" presStyleCnt="7">
        <dgm:presLayoutVars>
          <dgm:bulletEnabled val="1"/>
        </dgm:presLayoutVars>
      </dgm:prSet>
      <dgm:spPr/>
      <dgm:t>
        <a:bodyPr/>
        <a:lstStyle/>
        <a:p>
          <a:endParaRPr lang="es-PE"/>
        </a:p>
      </dgm:t>
    </dgm:pt>
    <dgm:pt modelId="{A5B1452C-AD7E-4F74-8B64-C1A549541AAA}" type="pres">
      <dgm:prSet presAssocID="{619D56EE-F926-4DE3-A06F-9C143E7E98B1}" presName="right_43_3" presStyleLbl="node1" presStyleIdx="6" presStyleCnt="7">
        <dgm:presLayoutVars>
          <dgm:bulletEnabled val="1"/>
        </dgm:presLayoutVars>
      </dgm:prSet>
      <dgm:spPr/>
      <dgm:t>
        <a:bodyPr/>
        <a:lstStyle/>
        <a:p>
          <a:endParaRPr lang="es-PE"/>
        </a:p>
      </dgm:t>
    </dgm:pt>
  </dgm:ptLst>
  <dgm:cxnLst>
    <dgm:cxn modelId="{3D0E4914-32CC-4DFE-8F9F-4D654ECBAC16}" type="presOf" srcId="{251F9C37-35E7-4B7A-9338-C48A146584D2}" destId="{2324B927-40F6-43DA-8470-873B0058188E}" srcOrd="0" destOrd="0" presId="urn:microsoft.com/office/officeart/2005/8/layout/balance1"/>
    <dgm:cxn modelId="{E0CDDF00-A9C8-4E27-895D-2192BDCB1FC3}" srcId="{251F9C37-35E7-4B7A-9338-C48A146584D2}" destId="{C314A672-F9FC-4FD0-A05C-D4C097AC82A7}" srcOrd="1" destOrd="0" parTransId="{93A6C5BA-B491-4E18-8DB2-223210CDD51B}" sibTransId="{E975A242-31C2-4A94-91EC-DCB217042233}"/>
    <dgm:cxn modelId="{0AD4B9AB-209F-4BE0-B070-F00F483A0BCA}" type="presOf" srcId="{C314A672-F9FC-4FD0-A05C-D4C097AC82A7}" destId="{5164CC38-44FE-4FB2-81C9-D2D2E4C780C6}" srcOrd="0" destOrd="0" presId="urn:microsoft.com/office/officeart/2005/8/layout/balance1"/>
    <dgm:cxn modelId="{22B96D6C-F43B-44B6-B7A0-0EED60AF417E}" type="presOf" srcId="{29D74697-020D-4667-89B2-573C354C21A9}" destId="{9DE72BE7-472A-470B-99EC-49946FE00EFC}" srcOrd="0" destOrd="0" presId="urn:microsoft.com/office/officeart/2005/8/layout/balance1"/>
    <dgm:cxn modelId="{C2EACE37-CCCE-4B0E-920B-0BA4598076A1}" srcId="{251F9C37-35E7-4B7A-9338-C48A146584D2}" destId="{88CBAEC0-8085-4111-BA5F-C86C4F944F9E}" srcOrd="0" destOrd="0" parTransId="{C8DD0F97-A18A-431F-8654-234CC93BB634}" sibTransId="{AA9BC42D-527D-4BE2-A8DE-4278440AABD8}"/>
    <dgm:cxn modelId="{2A9A6F85-34CD-47E9-818F-3B08E8F1ED39}" srcId="{619D56EE-F926-4DE3-A06F-9C143E7E98B1}" destId="{7D64D1E1-1548-4A36-96EC-18E500EA6B6A}" srcOrd="1" destOrd="0" parTransId="{4EAC04F0-35A0-47D2-BAE4-7808805A6D7D}" sibTransId="{9865764B-A35B-4CC9-B718-D17B09645048}"/>
    <dgm:cxn modelId="{FA2BD1C9-D1D8-465C-BD23-15E171FAC4CB}" srcId="{7D64D1E1-1548-4A36-96EC-18E500EA6B6A}" destId="{29D74697-020D-4667-89B2-573C354C21A9}" srcOrd="1" destOrd="0" parTransId="{E52279C7-E699-4848-BD70-7A53F5EEA521}" sibTransId="{954B46A8-CC1D-4136-B55B-13F1849A43A4}"/>
    <dgm:cxn modelId="{30581535-6DB6-4CAE-ADF7-DCCFA93445F0}" srcId="{251F9C37-35E7-4B7A-9338-C48A146584D2}" destId="{EDCB2B8D-8D98-4EEE-93D6-5DDE62B26B1E}" srcOrd="3" destOrd="0" parTransId="{8CE04E23-2EC9-472F-BF5A-E03B5F8F8EAC}" sibTransId="{208BF9F9-D3C7-4088-AA15-6AF6E348EDAB}"/>
    <dgm:cxn modelId="{C2B8C97A-A567-46C9-9EAD-208162949C0B}" type="presOf" srcId="{EDCB2B8D-8D98-4EEE-93D6-5DDE62B26B1E}" destId="{022833CE-591A-41F4-91D4-2338675979C4}" srcOrd="0" destOrd="0" presId="urn:microsoft.com/office/officeart/2005/8/layout/balance1"/>
    <dgm:cxn modelId="{34C900ED-3D91-421D-B061-9E0E28F01906}" srcId="{7D64D1E1-1548-4A36-96EC-18E500EA6B6A}" destId="{FB795645-CE15-486B-A0CD-351E421A73FD}" srcOrd="0" destOrd="0" parTransId="{7867610F-54D8-4F9B-A409-B5195929A5AB}" sibTransId="{E48F72A4-CF59-419E-AFB5-32F6D7626FCE}"/>
    <dgm:cxn modelId="{808FCC98-F5FD-40C1-89AB-1FA61C7A680E}" type="presOf" srcId="{C99CC622-6917-46B6-843F-BCD214A9357D}" destId="{A5B1452C-AD7E-4F74-8B64-C1A549541AAA}" srcOrd="0" destOrd="0" presId="urn:microsoft.com/office/officeart/2005/8/layout/balance1"/>
    <dgm:cxn modelId="{0E302CFD-C4FD-4085-96F5-7EC64A964AD1}" srcId="{619D56EE-F926-4DE3-A06F-9C143E7E98B1}" destId="{251F9C37-35E7-4B7A-9338-C48A146584D2}" srcOrd="0" destOrd="0" parTransId="{2CF40350-BC5A-45A0-A493-4E6A3A844EAA}" sibTransId="{19241419-52F6-4E57-B2DA-69B30500751F}"/>
    <dgm:cxn modelId="{431A68F1-D4B2-4649-8C9F-1D7C16B88E1E}" type="presOf" srcId="{7D64D1E1-1548-4A36-96EC-18E500EA6B6A}" destId="{9C3C84F6-5794-4CD8-8032-8430501B5537}" srcOrd="0" destOrd="0" presId="urn:microsoft.com/office/officeart/2005/8/layout/balance1"/>
    <dgm:cxn modelId="{F4D821C4-97D2-49AB-B0F6-90C3B0BC08A5}" srcId="{7D64D1E1-1548-4A36-96EC-18E500EA6B6A}" destId="{C99CC622-6917-46B6-843F-BCD214A9357D}" srcOrd="2" destOrd="0" parTransId="{E363C1AD-E3FF-4DEC-A9A5-FDEA9CE06EE9}" sibTransId="{A992FB7E-2C56-43FD-BBEB-0984587E258B}"/>
    <dgm:cxn modelId="{348EE92E-6149-43D2-9229-1099528ED7A5}" type="presOf" srcId="{88CBAEC0-8085-4111-BA5F-C86C4F944F9E}" destId="{1127DD02-30EB-488B-A096-25CE9E3FD2A9}" srcOrd="0" destOrd="0" presId="urn:microsoft.com/office/officeart/2005/8/layout/balance1"/>
    <dgm:cxn modelId="{F2901E23-FE85-4B20-A9C5-C1CE8BFBDFEA}" type="presOf" srcId="{619D56EE-F926-4DE3-A06F-9C143E7E98B1}" destId="{8737A535-B3B7-4DB3-8ACC-6F4E4EFF6126}" srcOrd="0" destOrd="0" presId="urn:microsoft.com/office/officeart/2005/8/layout/balance1"/>
    <dgm:cxn modelId="{2E2BAAE2-A618-4B7E-97EF-932BC6114D96}" srcId="{251F9C37-35E7-4B7A-9338-C48A146584D2}" destId="{F14A138F-40C0-405D-9220-1C12CF9E9C97}" srcOrd="2" destOrd="0" parTransId="{3BB3B197-F56D-4557-BAED-97AB0CC26FF9}" sibTransId="{1B530F4C-63F6-4997-814F-6A41BD007ADA}"/>
    <dgm:cxn modelId="{EDC3DF5C-7D83-4FC3-B856-444F030264D3}" type="presOf" srcId="{F14A138F-40C0-405D-9220-1C12CF9E9C97}" destId="{311CDE97-32D5-4D10-BEE6-282247CCAB38}" srcOrd="0" destOrd="0" presId="urn:microsoft.com/office/officeart/2005/8/layout/balance1"/>
    <dgm:cxn modelId="{B57F3B98-30DF-4935-92C1-DF4B89948109}" type="presOf" srcId="{FB795645-CE15-486B-A0CD-351E421A73FD}" destId="{0402EE0D-EB54-483E-A5FB-4858F053B1F1}" srcOrd="0" destOrd="0" presId="urn:microsoft.com/office/officeart/2005/8/layout/balance1"/>
    <dgm:cxn modelId="{05566823-8C8E-4BC8-B772-AF8996F0750D}" type="presParOf" srcId="{8737A535-B3B7-4DB3-8ACC-6F4E4EFF6126}" destId="{2395ECAE-ACAF-4E8A-BB95-E89F767A9FA8}" srcOrd="0" destOrd="0" presId="urn:microsoft.com/office/officeart/2005/8/layout/balance1"/>
    <dgm:cxn modelId="{45090CAC-CEBF-46A3-882C-9A336C025721}" type="presParOf" srcId="{8737A535-B3B7-4DB3-8ACC-6F4E4EFF6126}" destId="{00ABEAE7-2361-45B1-806B-6AC7E5125759}" srcOrd="1" destOrd="0" presId="urn:microsoft.com/office/officeart/2005/8/layout/balance1"/>
    <dgm:cxn modelId="{5BF77B77-67DA-48D1-9FE5-98740FBFE8FF}" type="presParOf" srcId="{00ABEAE7-2361-45B1-806B-6AC7E5125759}" destId="{2324B927-40F6-43DA-8470-873B0058188E}" srcOrd="0" destOrd="0" presId="urn:microsoft.com/office/officeart/2005/8/layout/balance1"/>
    <dgm:cxn modelId="{8033DF52-804F-4327-9964-6D0916317F73}" type="presParOf" srcId="{00ABEAE7-2361-45B1-806B-6AC7E5125759}" destId="{9C3C84F6-5794-4CD8-8032-8430501B5537}" srcOrd="1" destOrd="0" presId="urn:microsoft.com/office/officeart/2005/8/layout/balance1"/>
    <dgm:cxn modelId="{F66786B9-809C-4916-ACBA-4BC21C3941C0}" type="presParOf" srcId="{8737A535-B3B7-4DB3-8ACC-6F4E4EFF6126}" destId="{8EB1419F-BF9C-4EB9-9FAD-A82285A3D927}" srcOrd="2" destOrd="0" presId="urn:microsoft.com/office/officeart/2005/8/layout/balance1"/>
    <dgm:cxn modelId="{29FF76AC-B948-4712-A7B0-FA9C88900CA3}" type="presParOf" srcId="{8EB1419F-BF9C-4EB9-9FAD-A82285A3D927}" destId="{BC631DC8-08E0-4BE0-892E-B18D35DC5480}" srcOrd="0" destOrd="0" presId="urn:microsoft.com/office/officeart/2005/8/layout/balance1"/>
    <dgm:cxn modelId="{FD8A8E3F-538F-476D-B9E9-CFA0243DB449}" type="presParOf" srcId="{8EB1419F-BF9C-4EB9-9FAD-A82285A3D927}" destId="{171292D7-B9E2-4268-9FCD-1D966EB2B1D4}" srcOrd="1" destOrd="0" presId="urn:microsoft.com/office/officeart/2005/8/layout/balance1"/>
    <dgm:cxn modelId="{A6100A1F-B0DD-4896-A417-5030214454FE}" type="presParOf" srcId="{8EB1419F-BF9C-4EB9-9FAD-A82285A3D927}" destId="{598D72AF-332C-4C5F-922B-DF210ECDC042}" srcOrd="2" destOrd="0" presId="urn:microsoft.com/office/officeart/2005/8/layout/balance1"/>
    <dgm:cxn modelId="{27BBF2B0-6FE1-4394-9082-D6556F6F97C4}" type="presParOf" srcId="{8EB1419F-BF9C-4EB9-9FAD-A82285A3D927}" destId="{1127DD02-30EB-488B-A096-25CE9E3FD2A9}" srcOrd="3" destOrd="0" presId="urn:microsoft.com/office/officeart/2005/8/layout/balance1"/>
    <dgm:cxn modelId="{8DB231D2-82AD-4B60-BBB8-50AF007B0E42}" type="presParOf" srcId="{8EB1419F-BF9C-4EB9-9FAD-A82285A3D927}" destId="{5164CC38-44FE-4FB2-81C9-D2D2E4C780C6}" srcOrd="4" destOrd="0" presId="urn:microsoft.com/office/officeart/2005/8/layout/balance1"/>
    <dgm:cxn modelId="{202C1912-DD09-4C6C-B934-CC337881AC64}" type="presParOf" srcId="{8EB1419F-BF9C-4EB9-9FAD-A82285A3D927}" destId="{311CDE97-32D5-4D10-BEE6-282247CCAB38}" srcOrd="5" destOrd="0" presId="urn:microsoft.com/office/officeart/2005/8/layout/balance1"/>
    <dgm:cxn modelId="{C994C163-6F2F-46B5-9ADD-A363C48735A2}" type="presParOf" srcId="{8EB1419F-BF9C-4EB9-9FAD-A82285A3D927}" destId="{022833CE-591A-41F4-91D4-2338675979C4}" srcOrd="6" destOrd="0" presId="urn:microsoft.com/office/officeart/2005/8/layout/balance1"/>
    <dgm:cxn modelId="{DF790EA3-E0E2-43D3-89D2-6A12AA56676F}" type="presParOf" srcId="{8EB1419F-BF9C-4EB9-9FAD-A82285A3D927}" destId="{0402EE0D-EB54-483E-A5FB-4858F053B1F1}" srcOrd="7" destOrd="0" presId="urn:microsoft.com/office/officeart/2005/8/layout/balance1"/>
    <dgm:cxn modelId="{09F333AB-6008-4E2C-BDF0-ED2962EE39BA}" type="presParOf" srcId="{8EB1419F-BF9C-4EB9-9FAD-A82285A3D927}" destId="{9DE72BE7-472A-470B-99EC-49946FE00EFC}" srcOrd="8" destOrd="0" presId="urn:microsoft.com/office/officeart/2005/8/layout/balance1"/>
    <dgm:cxn modelId="{6A36C747-A41B-4599-9EFB-09CFEBE4643D}" type="presParOf" srcId="{8EB1419F-BF9C-4EB9-9FAD-A82285A3D927}" destId="{A5B1452C-AD7E-4F74-8B64-C1A549541AAA}" srcOrd="9" destOrd="0" presId="urn:microsoft.com/office/officeart/2005/8/layout/balanc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77132F4-0BE9-4949-AC18-5F0B42AAB669}"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PE"/>
        </a:p>
      </dgm:t>
    </dgm:pt>
    <dgm:pt modelId="{5CFDCCB3-1EC5-4BED-A18A-605F74B3BDBB}">
      <dgm:prSet phldrT="[Texto]"/>
      <dgm:spPr/>
      <dgm:t>
        <a:bodyPr/>
        <a:lstStyle/>
        <a:p>
          <a:r>
            <a:rPr lang="es-PE" dirty="0" smtClean="0"/>
            <a:t>Empresa Unipersonal</a:t>
          </a:r>
          <a:endParaRPr lang="es-PE" dirty="0"/>
        </a:p>
      </dgm:t>
    </dgm:pt>
    <dgm:pt modelId="{3E5E3F47-0901-4B7B-808F-FCF067E0100C}" type="parTrans" cxnId="{466E3774-FB31-445E-B642-FD2103138749}">
      <dgm:prSet/>
      <dgm:spPr/>
      <dgm:t>
        <a:bodyPr/>
        <a:lstStyle/>
        <a:p>
          <a:endParaRPr lang="es-PE"/>
        </a:p>
      </dgm:t>
    </dgm:pt>
    <dgm:pt modelId="{886621DE-C464-4F4E-AEB8-D8823A42FFBA}" type="sibTrans" cxnId="{466E3774-FB31-445E-B642-FD2103138749}">
      <dgm:prSet/>
      <dgm:spPr/>
      <dgm:t>
        <a:bodyPr/>
        <a:lstStyle/>
        <a:p>
          <a:endParaRPr lang="es-PE"/>
        </a:p>
      </dgm:t>
    </dgm:pt>
    <dgm:pt modelId="{E6B4F953-2B8C-47E6-AEF4-994893F32644}">
      <dgm:prSet phldrT="[Texto]"/>
      <dgm:spPr/>
      <dgm:t>
        <a:bodyPr/>
        <a:lstStyle/>
        <a:p>
          <a:r>
            <a:rPr lang="es-PE" dirty="0" smtClean="0"/>
            <a:t> Una sola persona</a:t>
          </a:r>
        </a:p>
        <a:p>
          <a:endParaRPr lang="es-PE" dirty="0" smtClean="0"/>
        </a:p>
        <a:p>
          <a:r>
            <a:rPr lang="es-PE" dirty="0" smtClean="0"/>
            <a:t>Responsabilidad Ilimitada</a:t>
          </a:r>
        </a:p>
        <a:p>
          <a:endParaRPr lang="es-PE" dirty="0" smtClean="0"/>
        </a:p>
        <a:p>
          <a:endParaRPr lang="es-PE" dirty="0" smtClean="0"/>
        </a:p>
        <a:p>
          <a:endParaRPr lang="es-PE" dirty="0" smtClean="0"/>
        </a:p>
        <a:p>
          <a:endParaRPr lang="es-PE" dirty="0" smtClean="0"/>
        </a:p>
        <a:p>
          <a:endParaRPr lang="es-PE" dirty="0"/>
        </a:p>
      </dgm:t>
    </dgm:pt>
    <dgm:pt modelId="{ED2794DF-5E3E-4483-9178-C7D6C5652E89}" type="parTrans" cxnId="{73867FD0-C420-428D-906E-5CDA63C67A2F}">
      <dgm:prSet/>
      <dgm:spPr/>
      <dgm:t>
        <a:bodyPr/>
        <a:lstStyle/>
        <a:p>
          <a:endParaRPr lang="es-PE"/>
        </a:p>
      </dgm:t>
    </dgm:pt>
    <dgm:pt modelId="{4D5049D2-0570-40CD-A2A6-F4DEF9EE3364}" type="sibTrans" cxnId="{73867FD0-C420-428D-906E-5CDA63C67A2F}">
      <dgm:prSet/>
      <dgm:spPr/>
      <dgm:t>
        <a:bodyPr/>
        <a:lstStyle/>
        <a:p>
          <a:endParaRPr lang="es-PE"/>
        </a:p>
      </dgm:t>
    </dgm:pt>
    <dgm:pt modelId="{CE7AFFEF-369A-4BF6-A2B7-1DC4ED811E0D}">
      <dgm:prSet phldrT="[Texto]"/>
      <dgm:spPr/>
      <dgm:t>
        <a:bodyPr/>
        <a:lstStyle/>
        <a:p>
          <a:r>
            <a:rPr lang="es-PE" dirty="0" smtClean="0"/>
            <a:t>Empresa Individual de Responsabilidad Limitada (EIRL)</a:t>
          </a:r>
          <a:endParaRPr lang="es-PE" dirty="0"/>
        </a:p>
      </dgm:t>
    </dgm:pt>
    <dgm:pt modelId="{B8A683D2-C6A1-4D98-92FD-5A84FD2C066D}" type="parTrans" cxnId="{77B0D711-8CC1-4D0A-A029-B545D914BA20}">
      <dgm:prSet/>
      <dgm:spPr/>
      <dgm:t>
        <a:bodyPr/>
        <a:lstStyle/>
        <a:p>
          <a:endParaRPr lang="es-PE"/>
        </a:p>
      </dgm:t>
    </dgm:pt>
    <dgm:pt modelId="{D3254925-A7C3-4AD0-948A-CE470401560A}" type="sibTrans" cxnId="{77B0D711-8CC1-4D0A-A029-B545D914BA20}">
      <dgm:prSet/>
      <dgm:spPr/>
      <dgm:t>
        <a:bodyPr/>
        <a:lstStyle/>
        <a:p>
          <a:endParaRPr lang="es-PE"/>
        </a:p>
      </dgm:t>
    </dgm:pt>
    <dgm:pt modelId="{BED82A15-E76C-4F1F-B705-DCA26DCEA448}">
      <dgm:prSet phldrT="[Texto]"/>
      <dgm:spPr/>
      <dgm:t>
        <a:bodyPr/>
        <a:lstStyle/>
        <a:p>
          <a:r>
            <a:rPr lang="es-PE" dirty="0" smtClean="0"/>
            <a:t>Un solo dueño</a:t>
          </a:r>
        </a:p>
        <a:p>
          <a:endParaRPr lang="es-PE" dirty="0" smtClean="0"/>
        </a:p>
        <a:p>
          <a:r>
            <a:rPr lang="es-PE" dirty="0" smtClean="0"/>
            <a:t>Responsabilidad Limitada</a:t>
          </a:r>
        </a:p>
        <a:p>
          <a:endParaRPr lang="es-PE" dirty="0" smtClean="0"/>
        </a:p>
        <a:p>
          <a:r>
            <a:rPr lang="es-PE" dirty="0" smtClean="0"/>
            <a:t>Titular y/o Gerente</a:t>
          </a:r>
        </a:p>
        <a:p>
          <a:endParaRPr lang="es-PE" dirty="0" smtClean="0"/>
        </a:p>
        <a:p>
          <a:r>
            <a:rPr lang="es-PE" dirty="0" smtClean="0"/>
            <a:t>Capital Social: Efectivo/Activos</a:t>
          </a:r>
        </a:p>
        <a:p>
          <a:endParaRPr lang="es-PE" dirty="0" smtClean="0"/>
        </a:p>
        <a:p>
          <a:endParaRPr lang="es-PE" dirty="0" smtClean="0"/>
        </a:p>
        <a:p>
          <a:endParaRPr lang="es-PE" dirty="0"/>
        </a:p>
      </dgm:t>
    </dgm:pt>
    <dgm:pt modelId="{97F4340A-64AE-4213-A510-0B02041948C4}" type="parTrans" cxnId="{03585CF8-573F-4B01-8F8A-615F1BF73238}">
      <dgm:prSet/>
      <dgm:spPr/>
      <dgm:t>
        <a:bodyPr/>
        <a:lstStyle/>
        <a:p>
          <a:endParaRPr lang="es-PE"/>
        </a:p>
      </dgm:t>
    </dgm:pt>
    <dgm:pt modelId="{B9713909-4B92-455A-A8A8-B4C8D1825726}" type="sibTrans" cxnId="{03585CF8-573F-4B01-8F8A-615F1BF73238}">
      <dgm:prSet/>
      <dgm:spPr/>
      <dgm:t>
        <a:bodyPr/>
        <a:lstStyle/>
        <a:p>
          <a:endParaRPr lang="es-PE"/>
        </a:p>
      </dgm:t>
    </dgm:pt>
    <dgm:pt modelId="{82B4A45C-DC86-4E7E-B7AD-03A8DC104BB6}">
      <dgm:prSet phldrT="[Texto]"/>
      <dgm:spPr/>
      <dgm:t>
        <a:bodyPr/>
        <a:lstStyle/>
        <a:p>
          <a:r>
            <a:rPr lang="es-PE" dirty="0" smtClean="0"/>
            <a:t>Sociedad Anónima (SA)</a:t>
          </a:r>
          <a:endParaRPr lang="es-PE" dirty="0"/>
        </a:p>
      </dgm:t>
    </dgm:pt>
    <dgm:pt modelId="{F3262F74-C85D-460A-85D0-18D94BED311A}" type="parTrans" cxnId="{0C057A6D-A384-4E76-A51A-A7AE1499B945}">
      <dgm:prSet/>
      <dgm:spPr/>
      <dgm:t>
        <a:bodyPr/>
        <a:lstStyle/>
        <a:p>
          <a:endParaRPr lang="es-PE"/>
        </a:p>
      </dgm:t>
    </dgm:pt>
    <dgm:pt modelId="{A847CE32-40AC-4A06-8F5A-18FABAC84D10}" type="sibTrans" cxnId="{0C057A6D-A384-4E76-A51A-A7AE1499B945}">
      <dgm:prSet/>
      <dgm:spPr/>
      <dgm:t>
        <a:bodyPr/>
        <a:lstStyle/>
        <a:p>
          <a:endParaRPr lang="es-PE"/>
        </a:p>
      </dgm:t>
    </dgm:pt>
    <dgm:pt modelId="{C629EEB3-3FD7-4062-A267-9DBE4227F8AD}">
      <dgm:prSet phldrT="[Texto]"/>
      <dgm:spPr/>
      <dgm:t>
        <a:bodyPr/>
        <a:lstStyle/>
        <a:p>
          <a:r>
            <a:rPr lang="es-PE" dirty="0" smtClean="0"/>
            <a:t>Sociedad Anónima Cerrada (SAC)</a:t>
          </a:r>
          <a:endParaRPr lang="es-PE" dirty="0"/>
        </a:p>
      </dgm:t>
    </dgm:pt>
    <dgm:pt modelId="{876D713B-6169-4542-B1BF-FE19CF785636}" type="parTrans" cxnId="{D4351737-FC9D-4141-B400-08490AE27FD0}">
      <dgm:prSet/>
      <dgm:spPr/>
      <dgm:t>
        <a:bodyPr/>
        <a:lstStyle/>
        <a:p>
          <a:endParaRPr lang="es-PE"/>
        </a:p>
      </dgm:t>
    </dgm:pt>
    <dgm:pt modelId="{3C2621EF-1CB8-4812-A497-DE5AA47D77DC}" type="sibTrans" cxnId="{D4351737-FC9D-4141-B400-08490AE27FD0}">
      <dgm:prSet/>
      <dgm:spPr/>
      <dgm:t>
        <a:bodyPr/>
        <a:lstStyle/>
        <a:p>
          <a:endParaRPr lang="es-PE"/>
        </a:p>
      </dgm:t>
    </dgm:pt>
    <dgm:pt modelId="{33B311F4-25B9-4600-9DAD-1D788C29C543}">
      <dgm:prSet phldrT="[Texto]"/>
      <dgm:spPr/>
      <dgm:t>
        <a:bodyPr/>
        <a:lstStyle/>
        <a:p>
          <a:r>
            <a:rPr lang="es-PE" dirty="0" smtClean="0"/>
            <a:t>Sociedad Comercial de Responsabilidad Limitada (SRL)</a:t>
          </a:r>
          <a:endParaRPr lang="es-PE" dirty="0"/>
        </a:p>
      </dgm:t>
    </dgm:pt>
    <dgm:pt modelId="{7D944E6D-B32B-4BFE-ADC9-3B7F62E434EE}" type="parTrans" cxnId="{54A94C8B-AA4B-4A64-B65B-57607DC4A98F}">
      <dgm:prSet/>
      <dgm:spPr/>
      <dgm:t>
        <a:bodyPr/>
        <a:lstStyle/>
        <a:p>
          <a:endParaRPr lang="es-PE"/>
        </a:p>
      </dgm:t>
    </dgm:pt>
    <dgm:pt modelId="{D1A887D3-41C5-4900-9E69-A9D6CA803A9A}" type="sibTrans" cxnId="{54A94C8B-AA4B-4A64-B65B-57607DC4A98F}">
      <dgm:prSet/>
      <dgm:spPr/>
      <dgm:t>
        <a:bodyPr/>
        <a:lstStyle/>
        <a:p>
          <a:endParaRPr lang="es-PE"/>
        </a:p>
      </dgm:t>
    </dgm:pt>
    <dgm:pt modelId="{6B0AE45D-A76B-41BB-AC86-6B5DC5D1533C}">
      <dgm:prSet phldrT="[Texto]"/>
      <dgm:spPr/>
      <dgm:t>
        <a:bodyPr/>
        <a:lstStyle/>
        <a:p>
          <a:r>
            <a:rPr lang="es-PE" dirty="0" smtClean="0"/>
            <a:t>+ 2 a 20 socios</a:t>
          </a:r>
        </a:p>
        <a:p>
          <a:endParaRPr lang="es-PE" dirty="0" smtClean="0"/>
        </a:p>
        <a:p>
          <a:r>
            <a:rPr lang="es-PE" dirty="0" smtClean="0"/>
            <a:t>+ Se entregan participaciones</a:t>
          </a:r>
        </a:p>
        <a:p>
          <a:endParaRPr lang="es-PE" dirty="0" smtClean="0"/>
        </a:p>
        <a:p>
          <a:r>
            <a:rPr lang="es-PE" dirty="0" smtClean="0"/>
            <a:t>+ Usado para empresas familiares</a:t>
          </a:r>
          <a:endParaRPr lang="es-PE" dirty="0"/>
        </a:p>
      </dgm:t>
    </dgm:pt>
    <dgm:pt modelId="{5A726C01-9B19-42FD-84ED-13DE35FE26E2}" type="parTrans" cxnId="{7C63509E-31EC-49DF-95D0-C62EB5D9B887}">
      <dgm:prSet/>
      <dgm:spPr/>
      <dgm:t>
        <a:bodyPr/>
        <a:lstStyle/>
        <a:p>
          <a:endParaRPr lang="es-PE"/>
        </a:p>
      </dgm:t>
    </dgm:pt>
    <dgm:pt modelId="{350FC06E-CE32-462D-9F47-5DA5EFE7EF04}" type="sibTrans" cxnId="{7C63509E-31EC-49DF-95D0-C62EB5D9B887}">
      <dgm:prSet/>
      <dgm:spPr/>
      <dgm:t>
        <a:bodyPr/>
        <a:lstStyle/>
        <a:p>
          <a:endParaRPr lang="es-PE"/>
        </a:p>
      </dgm:t>
    </dgm:pt>
    <dgm:pt modelId="{0CD8125F-2DF4-439B-8B17-2B35429401C3}">
      <dgm:prSet phldrT="[Texto]"/>
      <dgm:spPr/>
      <dgm:t>
        <a:bodyPr/>
        <a:lstStyle/>
        <a:p>
          <a:r>
            <a:rPr lang="es-PE" dirty="0" smtClean="0"/>
            <a:t>+ 2 a 20 accionistas</a:t>
          </a:r>
        </a:p>
        <a:p>
          <a:endParaRPr lang="es-PE" dirty="0" smtClean="0"/>
        </a:p>
        <a:p>
          <a:r>
            <a:rPr lang="es-PE" dirty="0" smtClean="0"/>
            <a:t>+ Responsabilidad Limitada</a:t>
          </a:r>
        </a:p>
        <a:p>
          <a:endParaRPr lang="es-PE" dirty="0" smtClean="0"/>
        </a:p>
        <a:p>
          <a:r>
            <a:rPr lang="es-PE" dirty="0" smtClean="0"/>
            <a:t>+ Junta de Accionistas y Gerente General (Directorio Opcional)</a:t>
          </a:r>
          <a:endParaRPr lang="es-PE" dirty="0"/>
        </a:p>
      </dgm:t>
    </dgm:pt>
    <dgm:pt modelId="{C31A9A3E-4B0A-43AF-BDA1-0982362E1C0B}" type="parTrans" cxnId="{60B2EA23-7887-4B67-92DE-CE620AB9F82B}">
      <dgm:prSet/>
      <dgm:spPr/>
      <dgm:t>
        <a:bodyPr/>
        <a:lstStyle/>
        <a:p>
          <a:endParaRPr lang="es-PE"/>
        </a:p>
      </dgm:t>
    </dgm:pt>
    <dgm:pt modelId="{972D3A68-7750-4894-ABCC-D33E939A0D4C}" type="sibTrans" cxnId="{60B2EA23-7887-4B67-92DE-CE620AB9F82B}">
      <dgm:prSet/>
      <dgm:spPr/>
      <dgm:t>
        <a:bodyPr/>
        <a:lstStyle/>
        <a:p>
          <a:endParaRPr lang="es-PE"/>
        </a:p>
      </dgm:t>
    </dgm:pt>
    <dgm:pt modelId="{D90A73AD-42CA-4112-816B-996AD0515095}">
      <dgm:prSet phldrT="[Texto]"/>
      <dgm:spPr/>
      <dgm:t>
        <a:bodyPr/>
        <a:lstStyle/>
        <a:p>
          <a:r>
            <a:rPr lang="es-PE" dirty="0" smtClean="0"/>
            <a:t>2 a mas accionistas</a:t>
          </a:r>
        </a:p>
        <a:p>
          <a:endParaRPr lang="es-PE" dirty="0" smtClean="0"/>
        </a:p>
        <a:p>
          <a:r>
            <a:rPr lang="es-PE" dirty="0" smtClean="0"/>
            <a:t>Responsabilidad Limitada</a:t>
          </a:r>
        </a:p>
        <a:p>
          <a:endParaRPr lang="es-PE" dirty="0" smtClean="0"/>
        </a:p>
        <a:p>
          <a:r>
            <a:rPr lang="es-PE" dirty="0" smtClean="0"/>
            <a:t>Junta de Accionistas</a:t>
          </a:r>
        </a:p>
        <a:p>
          <a:endParaRPr lang="es-PE" dirty="0" smtClean="0"/>
        </a:p>
        <a:p>
          <a:r>
            <a:rPr lang="es-PE" dirty="0" smtClean="0"/>
            <a:t>Directorio</a:t>
          </a:r>
        </a:p>
        <a:p>
          <a:endParaRPr lang="es-PE" dirty="0" smtClean="0"/>
        </a:p>
        <a:p>
          <a:r>
            <a:rPr lang="es-PE" dirty="0" smtClean="0"/>
            <a:t>Gerente General</a:t>
          </a:r>
          <a:endParaRPr lang="es-PE" dirty="0"/>
        </a:p>
      </dgm:t>
    </dgm:pt>
    <dgm:pt modelId="{54F0AF1C-BF21-4C90-8CCE-CF8954D803DA}" type="parTrans" cxnId="{4F976A53-407B-47D0-9F27-B19DFC481916}">
      <dgm:prSet/>
      <dgm:spPr/>
      <dgm:t>
        <a:bodyPr/>
        <a:lstStyle/>
        <a:p>
          <a:endParaRPr lang="es-PE"/>
        </a:p>
      </dgm:t>
    </dgm:pt>
    <dgm:pt modelId="{FDA5EC3A-A0A4-4560-B816-81AB05CA3361}" type="sibTrans" cxnId="{4F976A53-407B-47D0-9F27-B19DFC481916}">
      <dgm:prSet/>
      <dgm:spPr/>
      <dgm:t>
        <a:bodyPr/>
        <a:lstStyle/>
        <a:p>
          <a:endParaRPr lang="es-PE"/>
        </a:p>
      </dgm:t>
    </dgm:pt>
    <dgm:pt modelId="{985526C7-C85A-4EAC-A1C9-A9F40B20CA08}" type="pres">
      <dgm:prSet presAssocID="{077132F4-0BE9-4949-AC18-5F0B42AAB669}" presName="diagram" presStyleCnt="0">
        <dgm:presLayoutVars>
          <dgm:chPref val="1"/>
          <dgm:dir/>
          <dgm:animOne val="branch"/>
          <dgm:animLvl val="lvl"/>
          <dgm:resizeHandles/>
        </dgm:presLayoutVars>
      </dgm:prSet>
      <dgm:spPr/>
      <dgm:t>
        <a:bodyPr/>
        <a:lstStyle/>
        <a:p>
          <a:endParaRPr lang="es-PE"/>
        </a:p>
      </dgm:t>
    </dgm:pt>
    <dgm:pt modelId="{B132AF9E-7D93-4914-A2C5-E78E266F1AE8}" type="pres">
      <dgm:prSet presAssocID="{5CFDCCB3-1EC5-4BED-A18A-605F74B3BDBB}" presName="root" presStyleCnt="0"/>
      <dgm:spPr/>
    </dgm:pt>
    <dgm:pt modelId="{F1870978-748A-457B-B843-5F5A3A475B11}" type="pres">
      <dgm:prSet presAssocID="{5CFDCCB3-1EC5-4BED-A18A-605F74B3BDBB}" presName="rootComposite" presStyleCnt="0"/>
      <dgm:spPr/>
    </dgm:pt>
    <dgm:pt modelId="{4F8B9F89-F94C-4CB1-BB0F-87C22D9D90F3}" type="pres">
      <dgm:prSet presAssocID="{5CFDCCB3-1EC5-4BED-A18A-605F74B3BDBB}" presName="rootText" presStyleLbl="node1" presStyleIdx="0" presStyleCnt="5"/>
      <dgm:spPr/>
      <dgm:t>
        <a:bodyPr/>
        <a:lstStyle/>
        <a:p>
          <a:endParaRPr lang="es-PE"/>
        </a:p>
      </dgm:t>
    </dgm:pt>
    <dgm:pt modelId="{528A4127-C309-4BF2-9DE3-3090FEC6FB80}" type="pres">
      <dgm:prSet presAssocID="{5CFDCCB3-1EC5-4BED-A18A-605F74B3BDBB}" presName="rootConnector" presStyleLbl="node1" presStyleIdx="0" presStyleCnt="5"/>
      <dgm:spPr/>
      <dgm:t>
        <a:bodyPr/>
        <a:lstStyle/>
        <a:p>
          <a:endParaRPr lang="es-PE"/>
        </a:p>
      </dgm:t>
    </dgm:pt>
    <dgm:pt modelId="{3B859E13-CB54-407C-AD25-5E1DC7072A19}" type="pres">
      <dgm:prSet presAssocID="{5CFDCCB3-1EC5-4BED-A18A-605F74B3BDBB}" presName="childShape" presStyleCnt="0"/>
      <dgm:spPr/>
    </dgm:pt>
    <dgm:pt modelId="{4305C20F-0706-4922-B7E2-354590718E73}" type="pres">
      <dgm:prSet presAssocID="{ED2794DF-5E3E-4483-9178-C7D6C5652E89}" presName="Name13" presStyleLbl="parChTrans1D2" presStyleIdx="0" presStyleCnt="5"/>
      <dgm:spPr/>
      <dgm:t>
        <a:bodyPr/>
        <a:lstStyle/>
        <a:p>
          <a:endParaRPr lang="es-PE"/>
        </a:p>
      </dgm:t>
    </dgm:pt>
    <dgm:pt modelId="{A7970E9A-7DBB-4C3B-BD8B-8F03DDB1B0BF}" type="pres">
      <dgm:prSet presAssocID="{E6B4F953-2B8C-47E6-AEF4-994893F32644}" presName="childText" presStyleLbl="bgAcc1" presStyleIdx="0" presStyleCnt="5" custScaleY="394218">
        <dgm:presLayoutVars>
          <dgm:bulletEnabled val="1"/>
        </dgm:presLayoutVars>
      </dgm:prSet>
      <dgm:spPr/>
      <dgm:t>
        <a:bodyPr/>
        <a:lstStyle/>
        <a:p>
          <a:endParaRPr lang="es-PE"/>
        </a:p>
      </dgm:t>
    </dgm:pt>
    <dgm:pt modelId="{9BC38C01-3C19-4454-BD0F-E04E33977F2E}" type="pres">
      <dgm:prSet presAssocID="{CE7AFFEF-369A-4BF6-A2B7-1DC4ED811E0D}" presName="root" presStyleCnt="0"/>
      <dgm:spPr/>
    </dgm:pt>
    <dgm:pt modelId="{2FCEA2F2-72B0-472D-A8DE-323E1A095DD3}" type="pres">
      <dgm:prSet presAssocID="{CE7AFFEF-369A-4BF6-A2B7-1DC4ED811E0D}" presName="rootComposite" presStyleCnt="0"/>
      <dgm:spPr/>
    </dgm:pt>
    <dgm:pt modelId="{6D0DDBEE-2BF3-447E-809A-3BD3E978B37A}" type="pres">
      <dgm:prSet presAssocID="{CE7AFFEF-369A-4BF6-A2B7-1DC4ED811E0D}" presName="rootText" presStyleLbl="node1" presStyleIdx="1" presStyleCnt="5"/>
      <dgm:spPr/>
      <dgm:t>
        <a:bodyPr/>
        <a:lstStyle/>
        <a:p>
          <a:endParaRPr lang="es-PE"/>
        </a:p>
      </dgm:t>
    </dgm:pt>
    <dgm:pt modelId="{39B3A3A9-8E23-4F84-BFAB-F84FC800C28F}" type="pres">
      <dgm:prSet presAssocID="{CE7AFFEF-369A-4BF6-A2B7-1DC4ED811E0D}" presName="rootConnector" presStyleLbl="node1" presStyleIdx="1" presStyleCnt="5"/>
      <dgm:spPr/>
      <dgm:t>
        <a:bodyPr/>
        <a:lstStyle/>
        <a:p>
          <a:endParaRPr lang="es-PE"/>
        </a:p>
      </dgm:t>
    </dgm:pt>
    <dgm:pt modelId="{191EE272-4249-4D08-8DCF-848DB8610694}" type="pres">
      <dgm:prSet presAssocID="{CE7AFFEF-369A-4BF6-A2B7-1DC4ED811E0D}" presName="childShape" presStyleCnt="0"/>
      <dgm:spPr/>
    </dgm:pt>
    <dgm:pt modelId="{3FACB24C-BC0D-47CE-BA0D-D54CA8C76F52}" type="pres">
      <dgm:prSet presAssocID="{97F4340A-64AE-4213-A510-0B02041948C4}" presName="Name13" presStyleLbl="parChTrans1D2" presStyleIdx="1" presStyleCnt="5"/>
      <dgm:spPr/>
      <dgm:t>
        <a:bodyPr/>
        <a:lstStyle/>
        <a:p>
          <a:endParaRPr lang="es-PE"/>
        </a:p>
      </dgm:t>
    </dgm:pt>
    <dgm:pt modelId="{E589B284-C3A7-4C53-B4CB-01CC867D3B3E}" type="pres">
      <dgm:prSet presAssocID="{BED82A15-E76C-4F1F-B705-DCA26DCEA448}" presName="childText" presStyleLbl="bgAcc1" presStyleIdx="1" presStyleCnt="5" custScaleY="364549">
        <dgm:presLayoutVars>
          <dgm:bulletEnabled val="1"/>
        </dgm:presLayoutVars>
      </dgm:prSet>
      <dgm:spPr/>
      <dgm:t>
        <a:bodyPr/>
        <a:lstStyle/>
        <a:p>
          <a:endParaRPr lang="es-PE"/>
        </a:p>
      </dgm:t>
    </dgm:pt>
    <dgm:pt modelId="{247B86ED-5CA4-4EA5-8940-CCB0629D1550}" type="pres">
      <dgm:prSet presAssocID="{82B4A45C-DC86-4E7E-B7AD-03A8DC104BB6}" presName="root" presStyleCnt="0"/>
      <dgm:spPr/>
    </dgm:pt>
    <dgm:pt modelId="{3324D746-13CA-424A-A0F8-6937C7AFEB66}" type="pres">
      <dgm:prSet presAssocID="{82B4A45C-DC86-4E7E-B7AD-03A8DC104BB6}" presName="rootComposite" presStyleCnt="0"/>
      <dgm:spPr/>
    </dgm:pt>
    <dgm:pt modelId="{009EE97B-3B0E-425E-A0BC-CA3EFA09429E}" type="pres">
      <dgm:prSet presAssocID="{82B4A45C-DC86-4E7E-B7AD-03A8DC104BB6}" presName="rootText" presStyleLbl="node1" presStyleIdx="2" presStyleCnt="5"/>
      <dgm:spPr/>
      <dgm:t>
        <a:bodyPr/>
        <a:lstStyle/>
        <a:p>
          <a:endParaRPr lang="es-PE"/>
        </a:p>
      </dgm:t>
    </dgm:pt>
    <dgm:pt modelId="{37490BA3-4FF6-4421-B211-BEF4B465F101}" type="pres">
      <dgm:prSet presAssocID="{82B4A45C-DC86-4E7E-B7AD-03A8DC104BB6}" presName="rootConnector" presStyleLbl="node1" presStyleIdx="2" presStyleCnt="5"/>
      <dgm:spPr/>
      <dgm:t>
        <a:bodyPr/>
        <a:lstStyle/>
        <a:p>
          <a:endParaRPr lang="es-PE"/>
        </a:p>
      </dgm:t>
    </dgm:pt>
    <dgm:pt modelId="{02A0E073-B62B-419E-B8F3-3FA6A89B668A}" type="pres">
      <dgm:prSet presAssocID="{82B4A45C-DC86-4E7E-B7AD-03A8DC104BB6}" presName="childShape" presStyleCnt="0"/>
      <dgm:spPr/>
    </dgm:pt>
    <dgm:pt modelId="{C9710234-11EE-4BC0-B798-BE2682FA5CF6}" type="pres">
      <dgm:prSet presAssocID="{54F0AF1C-BF21-4C90-8CCE-CF8954D803DA}" presName="Name13" presStyleLbl="parChTrans1D2" presStyleIdx="2" presStyleCnt="5"/>
      <dgm:spPr/>
      <dgm:t>
        <a:bodyPr/>
        <a:lstStyle/>
        <a:p>
          <a:endParaRPr lang="es-PE"/>
        </a:p>
      </dgm:t>
    </dgm:pt>
    <dgm:pt modelId="{EB3CE50F-2904-44ED-87BD-6DF3FB295A65}" type="pres">
      <dgm:prSet presAssocID="{D90A73AD-42CA-4112-816B-996AD0515095}" presName="childText" presStyleLbl="bgAcc1" presStyleIdx="2" presStyleCnt="5" custScaleY="416105">
        <dgm:presLayoutVars>
          <dgm:bulletEnabled val="1"/>
        </dgm:presLayoutVars>
      </dgm:prSet>
      <dgm:spPr/>
      <dgm:t>
        <a:bodyPr/>
        <a:lstStyle/>
        <a:p>
          <a:endParaRPr lang="es-PE"/>
        </a:p>
      </dgm:t>
    </dgm:pt>
    <dgm:pt modelId="{431F947A-CF6B-4D53-B26C-5DF29BBE9540}" type="pres">
      <dgm:prSet presAssocID="{C629EEB3-3FD7-4062-A267-9DBE4227F8AD}" presName="root" presStyleCnt="0"/>
      <dgm:spPr/>
    </dgm:pt>
    <dgm:pt modelId="{8F5F40DB-DEEF-4980-9EF4-C8E86B74B4DB}" type="pres">
      <dgm:prSet presAssocID="{C629EEB3-3FD7-4062-A267-9DBE4227F8AD}" presName="rootComposite" presStyleCnt="0"/>
      <dgm:spPr/>
    </dgm:pt>
    <dgm:pt modelId="{995B8390-3BA4-431A-A9B6-DC930A3BB0F5}" type="pres">
      <dgm:prSet presAssocID="{C629EEB3-3FD7-4062-A267-9DBE4227F8AD}" presName="rootText" presStyleLbl="node1" presStyleIdx="3" presStyleCnt="5"/>
      <dgm:spPr/>
      <dgm:t>
        <a:bodyPr/>
        <a:lstStyle/>
        <a:p>
          <a:endParaRPr lang="es-PE"/>
        </a:p>
      </dgm:t>
    </dgm:pt>
    <dgm:pt modelId="{782A7288-47C3-48F8-B406-5927B4747A92}" type="pres">
      <dgm:prSet presAssocID="{C629EEB3-3FD7-4062-A267-9DBE4227F8AD}" presName="rootConnector" presStyleLbl="node1" presStyleIdx="3" presStyleCnt="5"/>
      <dgm:spPr/>
      <dgm:t>
        <a:bodyPr/>
        <a:lstStyle/>
        <a:p>
          <a:endParaRPr lang="es-PE"/>
        </a:p>
      </dgm:t>
    </dgm:pt>
    <dgm:pt modelId="{F0496011-553C-4A24-AB82-BD4181D55358}" type="pres">
      <dgm:prSet presAssocID="{C629EEB3-3FD7-4062-A267-9DBE4227F8AD}" presName="childShape" presStyleCnt="0"/>
      <dgm:spPr/>
    </dgm:pt>
    <dgm:pt modelId="{A1D85C96-EB84-43F7-BF9C-D7A0F2F2B7CA}" type="pres">
      <dgm:prSet presAssocID="{C31A9A3E-4B0A-43AF-BDA1-0982362E1C0B}" presName="Name13" presStyleLbl="parChTrans1D2" presStyleIdx="3" presStyleCnt="5"/>
      <dgm:spPr/>
      <dgm:t>
        <a:bodyPr/>
        <a:lstStyle/>
        <a:p>
          <a:endParaRPr lang="es-PE"/>
        </a:p>
      </dgm:t>
    </dgm:pt>
    <dgm:pt modelId="{67CF2D66-8979-480D-839A-5318DC112EB4}" type="pres">
      <dgm:prSet presAssocID="{0CD8125F-2DF4-439B-8B17-2B35429401C3}" presName="childText" presStyleLbl="bgAcc1" presStyleIdx="3" presStyleCnt="5" custScaleY="352233">
        <dgm:presLayoutVars>
          <dgm:bulletEnabled val="1"/>
        </dgm:presLayoutVars>
      </dgm:prSet>
      <dgm:spPr/>
      <dgm:t>
        <a:bodyPr/>
        <a:lstStyle/>
        <a:p>
          <a:endParaRPr lang="es-PE"/>
        </a:p>
      </dgm:t>
    </dgm:pt>
    <dgm:pt modelId="{A7AD228A-97D0-4DCC-B34A-62094D62BCC4}" type="pres">
      <dgm:prSet presAssocID="{33B311F4-25B9-4600-9DAD-1D788C29C543}" presName="root" presStyleCnt="0"/>
      <dgm:spPr/>
    </dgm:pt>
    <dgm:pt modelId="{39D61A14-42F4-4558-97F8-F712211DF748}" type="pres">
      <dgm:prSet presAssocID="{33B311F4-25B9-4600-9DAD-1D788C29C543}" presName="rootComposite" presStyleCnt="0"/>
      <dgm:spPr/>
    </dgm:pt>
    <dgm:pt modelId="{F4094570-011D-4941-9F6C-F112356DA9DD}" type="pres">
      <dgm:prSet presAssocID="{33B311F4-25B9-4600-9DAD-1D788C29C543}" presName="rootText" presStyleLbl="node1" presStyleIdx="4" presStyleCnt="5"/>
      <dgm:spPr/>
      <dgm:t>
        <a:bodyPr/>
        <a:lstStyle/>
        <a:p>
          <a:endParaRPr lang="es-PE"/>
        </a:p>
      </dgm:t>
    </dgm:pt>
    <dgm:pt modelId="{533D58ED-41D9-4A4C-988C-E02E88635345}" type="pres">
      <dgm:prSet presAssocID="{33B311F4-25B9-4600-9DAD-1D788C29C543}" presName="rootConnector" presStyleLbl="node1" presStyleIdx="4" presStyleCnt="5"/>
      <dgm:spPr/>
      <dgm:t>
        <a:bodyPr/>
        <a:lstStyle/>
        <a:p>
          <a:endParaRPr lang="es-PE"/>
        </a:p>
      </dgm:t>
    </dgm:pt>
    <dgm:pt modelId="{BD4FAB6F-4FED-4375-8A53-CA9C5B682B1A}" type="pres">
      <dgm:prSet presAssocID="{33B311F4-25B9-4600-9DAD-1D788C29C543}" presName="childShape" presStyleCnt="0"/>
      <dgm:spPr/>
    </dgm:pt>
    <dgm:pt modelId="{991A9694-C40F-4BE7-AF90-7DBB14F7DDBF}" type="pres">
      <dgm:prSet presAssocID="{5A726C01-9B19-42FD-84ED-13DE35FE26E2}" presName="Name13" presStyleLbl="parChTrans1D2" presStyleIdx="4" presStyleCnt="5"/>
      <dgm:spPr/>
      <dgm:t>
        <a:bodyPr/>
        <a:lstStyle/>
        <a:p>
          <a:endParaRPr lang="es-PE"/>
        </a:p>
      </dgm:t>
    </dgm:pt>
    <dgm:pt modelId="{9D45EFF8-75C1-45F1-A05D-C2FEBE816328}" type="pres">
      <dgm:prSet presAssocID="{6B0AE45D-A76B-41BB-AC86-6B5DC5D1533C}" presName="childText" presStyleLbl="bgAcc1" presStyleIdx="4" presStyleCnt="5" custScaleY="305209">
        <dgm:presLayoutVars>
          <dgm:bulletEnabled val="1"/>
        </dgm:presLayoutVars>
      </dgm:prSet>
      <dgm:spPr/>
      <dgm:t>
        <a:bodyPr/>
        <a:lstStyle/>
        <a:p>
          <a:endParaRPr lang="es-PE"/>
        </a:p>
      </dgm:t>
    </dgm:pt>
  </dgm:ptLst>
  <dgm:cxnLst>
    <dgm:cxn modelId="{011FFE4A-1A9C-4054-AF8B-39EDAEF69B1D}" type="presOf" srcId="{33B311F4-25B9-4600-9DAD-1D788C29C543}" destId="{533D58ED-41D9-4A4C-988C-E02E88635345}" srcOrd="1" destOrd="0" presId="urn:microsoft.com/office/officeart/2005/8/layout/hierarchy3"/>
    <dgm:cxn modelId="{061D4933-7005-41A8-A073-85366E7F3E02}" type="presOf" srcId="{6B0AE45D-A76B-41BB-AC86-6B5DC5D1533C}" destId="{9D45EFF8-75C1-45F1-A05D-C2FEBE816328}" srcOrd="0" destOrd="0" presId="urn:microsoft.com/office/officeart/2005/8/layout/hierarchy3"/>
    <dgm:cxn modelId="{77B0D711-8CC1-4D0A-A029-B545D914BA20}" srcId="{077132F4-0BE9-4949-AC18-5F0B42AAB669}" destId="{CE7AFFEF-369A-4BF6-A2B7-1DC4ED811E0D}" srcOrd="1" destOrd="0" parTransId="{B8A683D2-C6A1-4D98-92FD-5A84FD2C066D}" sibTransId="{D3254925-A7C3-4AD0-948A-CE470401560A}"/>
    <dgm:cxn modelId="{5B024D92-BB68-4C23-AAD8-1ADE7D19CC79}" type="presOf" srcId="{5CFDCCB3-1EC5-4BED-A18A-605F74B3BDBB}" destId="{4F8B9F89-F94C-4CB1-BB0F-87C22D9D90F3}" srcOrd="0" destOrd="0" presId="urn:microsoft.com/office/officeart/2005/8/layout/hierarchy3"/>
    <dgm:cxn modelId="{D4351737-FC9D-4141-B400-08490AE27FD0}" srcId="{077132F4-0BE9-4949-AC18-5F0B42AAB669}" destId="{C629EEB3-3FD7-4062-A267-9DBE4227F8AD}" srcOrd="3" destOrd="0" parTransId="{876D713B-6169-4542-B1BF-FE19CF785636}" sibTransId="{3C2621EF-1CB8-4812-A497-DE5AA47D77DC}"/>
    <dgm:cxn modelId="{C8340DBF-7D35-474D-849F-4F25FDD7D598}" type="presOf" srcId="{0CD8125F-2DF4-439B-8B17-2B35429401C3}" destId="{67CF2D66-8979-480D-839A-5318DC112EB4}" srcOrd="0" destOrd="0" presId="urn:microsoft.com/office/officeart/2005/8/layout/hierarchy3"/>
    <dgm:cxn modelId="{7C63509E-31EC-49DF-95D0-C62EB5D9B887}" srcId="{33B311F4-25B9-4600-9DAD-1D788C29C543}" destId="{6B0AE45D-A76B-41BB-AC86-6B5DC5D1533C}" srcOrd="0" destOrd="0" parTransId="{5A726C01-9B19-42FD-84ED-13DE35FE26E2}" sibTransId="{350FC06E-CE32-462D-9F47-5DA5EFE7EF04}"/>
    <dgm:cxn modelId="{16284695-011E-4BE2-9E3B-4B77C8813380}" type="presOf" srcId="{5A726C01-9B19-42FD-84ED-13DE35FE26E2}" destId="{991A9694-C40F-4BE7-AF90-7DBB14F7DDBF}" srcOrd="0" destOrd="0" presId="urn:microsoft.com/office/officeart/2005/8/layout/hierarchy3"/>
    <dgm:cxn modelId="{60B2EA23-7887-4B67-92DE-CE620AB9F82B}" srcId="{C629EEB3-3FD7-4062-A267-9DBE4227F8AD}" destId="{0CD8125F-2DF4-439B-8B17-2B35429401C3}" srcOrd="0" destOrd="0" parTransId="{C31A9A3E-4B0A-43AF-BDA1-0982362E1C0B}" sibTransId="{972D3A68-7750-4894-ABCC-D33E939A0D4C}"/>
    <dgm:cxn modelId="{1EE3101B-55C3-441E-B436-35A8B9938A34}" type="presOf" srcId="{077132F4-0BE9-4949-AC18-5F0B42AAB669}" destId="{985526C7-C85A-4EAC-A1C9-A9F40B20CA08}" srcOrd="0" destOrd="0" presId="urn:microsoft.com/office/officeart/2005/8/layout/hierarchy3"/>
    <dgm:cxn modelId="{E0E6247B-E181-4B5B-9145-07AE9D9F7A06}" type="presOf" srcId="{54F0AF1C-BF21-4C90-8CCE-CF8954D803DA}" destId="{C9710234-11EE-4BC0-B798-BE2682FA5CF6}" srcOrd="0" destOrd="0" presId="urn:microsoft.com/office/officeart/2005/8/layout/hierarchy3"/>
    <dgm:cxn modelId="{4F976A53-407B-47D0-9F27-B19DFC481916}" srcId="{82B4A45C-DC86-4E7E-B7AD-03A8DC104BB6}" destId="{D90A73AD-42CA-4112-816B-996AD0515095}" srcOrd="0" destOrd="0" parTransId="{54F0AF1C-BF21-4C90-8CCE-CF8954D803DA}" sibTransId="{FDA5EC3A-A0A4-4560-B816-81AB05CA3361}"/>
    <dgm:cxn modelId="{8B213133-1E94-4759-9C58-1C007C3573C7}" type="presOf" srcId="{33B311F4-25B9-4600-9DAD-1D788C29C543}" destId="{F4094570-011D-4941-9F6C-F112356DA9DD}" srcOrd="0" destOrd="0" presId="urn:microsoft.com/office/officeart/2005/8/layout/hierarchy3"/>
    <dgm:cxn modelId="{A75E1701-7C0A-4D3C-A702-A5EBC1A8EA0C}" type="presOf" srcId="{C629EEB3-3FD7-4062-A267-9DBE4227F8AD}" destId="{782A7288-47C3-48F8-B406-5927B4747A92}" srcOrd="1" destOrd="0" presId="urn:microsoft.com/office/officeart/2005/8/layout/hierarchy3"/>
    <dgm:cxn modelId="{03585CF8-573F-4B01-8F8A-615F1BF73238}" srcId="{CE7AFFEF-369A-4BF6-A2B7-1DC4ED811E0D}" destId="{BED82A15-E76C-4F1F-B705-DCA26DCEA448}" srcOrd="0" destOrd="0" parTransId="{97F4340A-64AE-4213-A510-0B02041948C4}" sibTransId="{B9713909-4B92-455A-A8A8-B4C8D1825726}"/>
    <dgm:cxn modelId="{5C9BB811-DF78-4659-AA7D-8A849C564B24}" type="presOf" srcId="{BED82A15-E76C-4F1F-B705-DCA26DCEA448}" destId="{E589B284-C3A7-4C53-B4CB-01CC867D3B3E}" srcOrd="0" destOrd="0" presId="urn:microsoft.com/office/officeart/2005/8/layout/hierarchy3"/>
    <dgm:cxn modelId="{0C057A6D-A384-4E76-A51A-A7AE1499B945}" srcId="{077132F4-0BE9-4949-AC18-5F0B42AAB669}" destId="{82B4A45C-DC86-4E7E-B7AD-03A8DC104BB6}" srcOrd="2" destOrd="0" parTransId="{F3262F74-C85D-460A-85D0-18D94BED311A}" sibTransId="{A847CE32-40AC-4A06-8F5A-18FABAC84D10}"/>
    <dgm:cxn modelId="{73867FD0-C420-428D-906E-5CDA63C67A2F}" srcId="{5CFDCCB3-1EC5-4BED-A18A-605F74B3BDBB}" destId="{E6B4F953-2B8C-47E6-AEF4-994893F32644}" srcOrd="0" destOrd="0" parTransId="{ED2794DF-5E3E-4483-9178-C7D6C5652E89}" sibTransId="{4D5049D2-0570-40CD-A2A6-F4DEF9EE3364}"/>
    <dgm:cxn modelId="{727CEDBB-116B-49D3-8A46-0BF5A9083062}" type="presOf" srcId="{CE7AFFEF-369A-4BF6-A2B7-1DC4ED811E0D}" destId="{6D0DDBEE-2BF3-447E-809A-3BD3E978B37A}" srcOrd="0" destOrd="0" presId="urn:microsoft.com/office/officeart/2005/8/layout/hierarchy3"/>
    <dgm:cxn modelId="{A22895A1-2CF6-495C-84E5-E6711FED5047}" type="presOf" srcId="{97F4340A-64AE-4213-A510-0B02041948C4}" destId="{3FACB24C-BC0D-47CE-BA0D-D54CA8C76F52}" srcOrd="0" destOrd="0" presId="urn:microsoft.com/office/officeart/2005/8/layout/hierarchy3"/>
    <dgm:cxn modelId="{32A7A037-33B2-431F-9E64-FD53E5310D2D}" type="presOf" srcId="{82B4A45C-DC86-4E7E-B7AD-03A8DC104BB6}" destId="{009EE97B-3B0E-425E-A0BC-CA3EFA09429E}" srcOrd="0" destOrd="0" presId="urn:microsoft.com/office/officeart/2005/8/layout/hierarchy3"/>
    <dgm:cxn modelId="{F9E26A65-D0CB-48E9-997E-38D3FC90CD39}" type="presOf" srcId="{5CFDCCB3-1EC5-4BED-A18A-605F74B3BDBB}" destId="{528A4127-C309-4BF2-9DE3-3090FEC6FB80}" srcOrd="1" destOrd="0" presId="urn:microsoft.com/office/officeart/2005/8/layout/hierarchy3"/>
    <dgm:cxn modelId="{1B1D89EF-18D1-4F1B-A7C0-FFFC2CE5ED51}" type="presOf" srcId="{82B4A45C-DC86-4E7E-B7AD-03A8DC104BB6}" destId="{37490BA3-4FF6-4421-B211-BEF4B465F101}" srcOrd="1" destOrd="0" presId="urn:microsoft.com/office/officeart/2005/8/layout/hierarchy3"/>
    <dgm:cxn modelId="{7C3BE9C2-8CD8-472D-A01A-2D3B6E1D7A39}" type="presOf" srcId="{D90A73AD-42CA-4112-816B-996AD0515095}" destId="{EB3CE50F-2904-44ED-87BD-6DF3FB295A65}" srcOrd="0" destOrd="0" presId="urn:microsoft.com/office/officeart/2005/8/layout/hierarchy3"/>
    <dgm:cxn modelId="{E3BC6DE7-D70D-46DF-B25A-ACF7D991FF53}" type="presOf" srcId="{C31A9A3E-4B0A-43AF-BDA1-0982362E1C0B}" destId="{A1D85C96-EB84-43F7-BF9C-D7A0F2F2B7CA}" srcOrd="0" destOrd="0" presId="urn:microsoft.com/office/officeart/2005/8/layout/hierarchy3"/>
    <dgm:cxn modelId="{A991D7A2-BB42-4A06-8760-437623631EA8}" type="presOf" srcId="{CE7AFFEF-369A-4BF6-A2B7-1DC4ED811E0D}" destId="{39B3A3A9-8E23-4F84-BFAB-F84FC800C28F}" srcOrd="1" destOrd="0" presId="urn:microsoft.com/office/officeart/2005/8/layout/hierarchy3"/>
    <dgm:cxn modelId="{54A94C8B-AA4B-4A64-B65B-57607DC4A98F}" srcId="{077132F4-0BE9-4949-AC18-5F0B42AAB669}" destId="{33B311F4-25B9-4600-9DAD-1D788C29C543}" srcOrd="4" destOrd="0" parTransId="{7D944E6D-B32B-4BFE-ADC9-3B7F62E434EE}" sibTransId="{D1A887D3-41C5-4900-9E69-A9D6CA803A9A}"/>
    <dgm:cxn modelId="{466E3774-FB31-445E-B642-FD2103138749}" srcId="{077132F4-0BE9-4949-AC18-5F0B42AAB669}" destId="{5CFDCCB3-1EC5-4BED-A18A-605F74B3BDBB}" srcOrd="0" destOrd="0" parTransId="{3E5E3F47-0901-4B7B-808F-FCF067E0100C}" sibTransId="{886621DE-C464-4F4E-AEB8-D8823A42FFBA}"/>
    <dgm:cxn modelId="{D71D485F-11FB-4DE0-A793-454B95BD4FA4}" type="presOf" srcId="{E6B4F953-2B8C-47E6-AEF4-994893F32644}" destId="{A7970E9A-7DBB-4C3B-BD8B-8F03DDB1B0BF}" srcOrd="0" destOrd="0" presId="urn:microsoft.com/office/officeart/2005/8/layout/hierarchy3"/>
    <dgm:cxn modelId="{223C8813-6846-40F8-AE7D-15527EBC180A}" type="presOf" srcId="{ED2794DF-5E3E-4483-9178-C7D6C5652E89}" destId="{4305C20F-0706-4922-B7E2-354590718E73}" srcOrd="0" destOrd="0" presId="urn:microsoft.com/office/officeart/2005/8/layout/hierarchy3"/>
    <dgm:cxn modelId="{A89FD8E4-781C-4A4A-893C-3D3024DD994D}" type="presOf" srcId="{C629EEB3-3FD7-4062-A267-9DBE4227F8AD}" destId="{995B8390-3BA4-431A-A9B6-DC930A3BB0F5}" srcOrd="0" destOrd="0" presId="urn:microsoft.com/office/officeart/2005/8/layout/hierarchy3"/>
    <dgm:cxn modelId="{A4210DD4-502B-4289-9F33-71B72C324483}" type="presParOf" srcId="{985526C7-C85A-4EAC-A1C9-A9F40B20CA08}" destId="{B132AF9E-7D93-4914-A2C5-E78E266F1AE8}" srcOrd="0" destOrd="0" presId="urn:microsoft.com/office/officeart/2005/8/layout/hierarchy3"/>
    <dgm:cxn modelId="{7C7B82E2-3082-47BC-ABEC-A32E3CE04275}" type="presParOf" srcId="{B132AF9E-7D93-4914-A2C5-E78E266F1AE8}" destId="{F1870978-748A-457B-B843-5F5A3A475B11}" srcOrd="0" destOrd="0" presId="urn:microsoft.com/office/officeart/2005/8/layout/hierarchy3"/>
    <dgm:cxn modelId="{0BB18DB6-3696-4DFF-9D2B-23DAC80FA796}" type="presParOf" srcId="{F1870978-748A-457B-B843-5F5A3A475B11}" destId="{4F8B9F89-F94C-4CB1-BB0F-87C22D9D90F3}" srcOrd="0" destOrd="0" presId="urn:microsoft.com/office/officeart/2005/8/layout/hierarchy3"/>
    <dgm:cxn modelId="{8874BF3D-FF44-4C85-9601-C1806F09160A}" type="presParOf" srcId="{F1870978-748A-457B-B843-5F5A3A475B11}" destId="{528A4127-C309-4BF2-9DE3-3090FEC6FB80}" srcOrd="1" destOrd="0" presId="urn:microsoft.com/office/officeart/2005/8/layout/hierarchy3"/>
    <dgm:cxn modelId="{B0A2D63C-70D6-4DCE-9127-6C2B7B361992}" type="presParOf" srcId="{B132AF9E-7D93-4914-A2C5-E78E266F1AE8}" destId="{3B859E13-CB54-407C-AD25-5E1DC7072A19}" srcOrd="1" destOrd="0" presId="urn:microsoft.com/office/officeart/2005/8/layout/hierarchy3"/>
    <dgm:cxn modelId="{0523A2E4-DECD-4F89-A500-6B8F21CEEDE8}" type="presParOf" srcId="{3B859E13-CB54-407C-AD25-5E1DC7072A19}" destId="{4305C20F-0706-4922-B7E2-354590718E73}" srcOrd="0" destOrd="0" presId="urn:microsoft.com/office/officeart/2005/8/layout/hierarchy3"/>
    <dgm:cxn modelId="{15CE6A3A-4CCA-4F83-BBA6-4E8447F16C9C}" type="presParOf" srcId="{3B859E13-CB54-407C-AD25-5E1DC7072A19}" destId="{A7970E9A-7DBB-4C3B-BD8B-8F03DDB1B0BF}" srcOrd="1" destOrd="0" presId="urn:microsoft.com/office/officeart/2005/8/layout/hierarchy3"/>
    <dgm:cxn modelId="{CB2FB147-0CCE-47FD-BA74-FDD88A087821}" type="presParOf" srcId="{985526C7-C85A-4EAC-A1C9-A9F40B20CA08}" destId="{9BC38C01-3C19-4454-BD0F-E04E33977F2E}" srcOrd="1" destOrd="0" presId="urn:microsoft.com/office/officeart/2005/8/layout/hierarchy3"/>
    <dgm:cxn modelId="{AB504558-8DD3-41B9-BC0A-B4DCB2A7268D}" type="presParOf" srcId="{9BC38C01-3C19-4454-BD0F-E04E33977F2E}" destId="{2FCEA2F2-72B0-472D-A8DE-323E1A095DD3}" srcOrd="0" destOrd="0" presId="urn:microsoft.com/office/officeart/2005/8/layout/hierarchy3"/>
    <dgm:cxn modelId="{4458FAE0-3B9A-4484-B10D-B653BE097909}" type="presParOf" srcId="{2FCEA2F2-72B0-472D-A8DE-323E1A095DD3}" destId="{6D0DDBEE-2BF3-447E-809A-3BD3E978B37A}" srcOrd="0" destOrd="0" presId="urn:microsoft.com/office/officeart/2005/8/layout/hierarchy3"/>
    <dgm:cxn modelId="{0F5C7C60-0D36-4334-AD95-4A1A30B48FAF}" type="presParOf" srcId="{2FCEA2F2-72B0-472D-A8DE-323E1A095DD3}" destId="{39B3A3A9-8E23-4F84-BFAB-F84FC800C28F}" srcOrd="1" destOrd="0" presId="urn:microsoft.com/office/officeart/2005/8/layout/hierarchy3"/>
    <dgm:cxn modelId="{882D08FA-03EA-4554-93A6-CECC5EB4DB71}" type="presParOf" srcId="{9BC38C01-3C19-4454-BD0F-E04E33977F2E}" destId="{191EE272-4249-4D08-8DCF-848DB8610694}" srcOrd="1" destOrd="0" presId="urn:microsoft.com/office/officeart/2005/8/layout/hierarchy3"/>
    <dgm:cxn modelId="{673A8BAB-B265-4E89-9945-3C108E1883F0}" type="presParOf" srcId="{191EE272-4249-4D08-8DCF-848DB8610694}" destId="{3FACB24C-BC0D-47CE-BA0D-D54CA8C76F52}" srcOrd="0" destOrd="0" presId="urn:microsoft.com/office/officeart/2005/8/layout/hierarchy3"/>
    <dgm:cxn modelId="{80DC9FE5-761F-44F5-9F56-A59D2AD64EAE}" type="presParOf" srcId="{191EE272-4249-4D08-8DCF-848DB8610694}" destId="{E589B284-C3A7-4C53-B4CB-01CC867D3B3E}" srcOrd="1" destOrd="0" presId="urn:microsoft.com/office/officeart/2005/8/layout/hierarchy3"/>
    <dgm:cxn modelId="{958B1DCC-9012-4899-8EF0-BF26B6EFE88D}" type="presParOf" srcId="{985526C7-C85A-4EAC-A1C9-A9F40B20CA08}" destId="{247B86ED-5CA4-4EA5-8940-CCB0629D1550}" srcOrd="2" destOrd="0" presId="urn:microsoft.com/office/officeart/2005/8/layout/hierarchy3"/>
    <dgm:cxn modelId="{C6E08A93-1799-46CC-AD3C-6EA635599F2A}" type="presParOf" srcId="{247B86ED-5CA4-4EA5-8940-CCB0629D1550}" destId="{3324D746-13CA-424A-A0F8-6937C7AFEB66}" srcOrd="0" destOrd="0" presId="urn:microsoft.com/office/officeart/2005/8/layout/hierarchy3"/>
    <dgm:cxn modelId="{D34D1057-8D97-49AF-8EF1-29CB8E8CDA40}" type="presParOf" srcId="{3324D746-13CA-424A-A0F8-6937C7AFEB66}" destId="{009EE97B-3B0E-425E-A0BC-CA3EFA09429E}" srcOrd="0" destOrd="0" presId="urn:microsoft.com/office/officeart/2005/8/layout/hierarchy3"/>
    <dgm:cxn modelId="{B31921FF-83B8-44A4-BC11-7F3D549A8D20}" type="presParOf" srcId="{3324D746-13CA-424A-A0F8-6937C7AFEB66}" destId="{37490BA3-4FF6-4421-B211-BEF4B465F101}" srcOrd="1" destOrd="0" presId="urn:microsoft.com/office/officeart/2005/8/layout/hierarchy3"/>
    <dgm:cxn modelId="{BF264B57-58E4-4EF6-ABC0-A59FBF4B4346}" type="presParOf" srcId="{247B86ED-5CA4-4EA5-8940-CCB0629D1550}" destId="{02A0E073-B62B-419E-B8F3-3FA6A89B668A}" srcOrd="1" destOrd="0" presId="urn:microsoft.com/office/officeart/2005/8/layout/hierarchy3"/>
    <dgm:cxn modelId="{56919F4B-C9DC-483C-8048-2FBF5D0D7935}" type="presParOf" srcId="{02A0E073-B62B-419E-B8F3-3FA6A89B668A}" destId="{C9710234-11EE-4BC0-B798-BE2682FA5CF6}" srcOrd="0" destOrd="0" presId="urn:microsoft.com/office/officeart/2005/8/layout/hierarchy3"/>
    <dgm:cxn modelId="{34AAB58E-85D0-4A70-B260-D988B5EFFFD0}" type="presParOf" srcId="{02A0E073-B62B-419E-B8F3-3FA6A89B668A}" destId="{EB3CE50F-2904-44ED-87BD-6DF3FB295A65}" srcOrd="1" destOrd="0" presId="urn:microsoft.com/office/officeart/2005/8/layout/hierarchy3"/>
    <dgm:cxn modelId="{E63A9C66-4DE6-46EF-A5C6-0CF2F3D2B094}" type="presParOf" srcId="{985526C7-C85A-4EAC-A1C9-A9F40B20CA08}" destId="{431F947A-CF6B-4D53-B26C-5DF29BBE9540}" srcOrd="3" destOrd="0" presId="urn:microsoft.com/office/officeart/2005/8/layout/hierarchy3"/>
    <dgm:cxn modelId="{F0AA943A-B475-42A9-8FB7-75E1435DA8DC}" type="presParOf" srcId="{431F947A-CF6B-4D53-B26C-5DF29BBE9540}" destId="{8F5F40DB-DEEF-4980-9EF4-C8E86B74B4DB}" srcOrd="0" destOrd="0" presId="urn:microsoft.com/office/officeart/2005/8/layout/hierarchy3"/>
    <dgm:cxn modelId="{8E42A83D-C8DE-4951-BE52-23960455FDDA}" type="presParOf" srcId="{8F5F40DB-DEEF-4980-9EF4-C8E86B74B4DB}" destId="{995B8390-3BA4-431A-A9B6-DC930A3BB0F5}" srcOrd="0" destOrd="0" presId="urn:microsoft.com/office/officeart/2005/8/layout/hierarchy3"/>
    <dgm:cxn modelId="{06779D42-47B7-4D97-848F-C17C400E81F6}" type="presParOf" srcId="{8F5F40DB-DEEF-4980-9EF4-C8E86B74B4DB}" destId="{782A7288-47C3-48F8-B406-5927B4747A92}" srcOrd="1" destOrd="0" presId="urn:microsoft.com/office/officeart/2005/8/layout/hierarchy3"/>
    <dgm:cxn modelId="{25BB7A45-084E-4A52-B021-1097874969B5}" type="presParOf" srcId="{431F947A-CF6B-4D53-B26C-5DF29BBE9540}" destId="{F0496011-553C-4A24-AB82-BD4181D55358}" srcOrd="1" destOrd="0" presId="urn:microsoft.com/office/officeart/2005/8/layout/hierarchy3"/>
    <dgm:cxn modelId="{134A3C25-B60E-44DF-BBEC-38F62AF99968}" type="presParOf" srcId="{F0496011-553C-4A24-AB82-BD4181D55358}" destId="{A1D85C96-EB84-43F7-BF9C-D7A0F2F2B7CA}" srcOrd="0" destOrd="0" presId="urn:microsoft.com/office/officeart/2005/8/layout/hierarchy3"/>
    <dgm:cxn modelId="{03A915FA-8376-47FD-8547-97A815D11531}" type="presParOf" srcId="{F0496011-553C-4A24-AB82-BD4181D55358}" destId="{67CF2D66-8979-480D-839A-5318DC112EB4}" srcOrd="1" destOrd="0" presId="urn:microsoft.com/office/officeart/2005/8/layout/hierarchy3"/>
    <dgm:cxn modelId="{73A61595-43C0-4D52-B425-FCA761963159}" type="presParOf" srcId="{985526C7-C85A-4EAC-A1C9-A9F40B20CA08}" destId="{A7AD228A-97D0-4DCC-B34A-62094D62BCC4}" srcOrd="4" destOrd="0" presId="urn:microsoft.com/office/officeart/2005/8/layout/hierarchy3"/>
    <dgm:cxn modelId="{C33A0922-04F9-4BC6-B396-E7C65810B944}" type="presParOf" srcId="{A7AD228A-97D0-4DCC-B34A-62094D62BCC4}" destId="{39D61A14-42F4-4558-97F8-F712211DF748}" srcOrd="0" destOrd="0" presId="urn:microsoft.com/office/officeart/2005/8/layout/hierarchy3"/>
    <dgm:cxn modelId="{E3715BAE-8F72-4EBF-A878-43E693BA9D2B}" type="presParOf" srcId="{39D61A14-42F4-4558-97F8-F712211DF748}" destId="{F4094570-011D-4941-9F6C-F112356DA9DD}" srcOrd="0" destOrd="0" presId="urn:microsoft.com/office/officeart/2005/8/layout/hierarchy3"/>
    <dgm:cxn modelId="{D7257D62-31F6-48D7-AC6D-120A1E530D53}" type="presParOf" srcId="{39D61A14-42F4-4558-97F8-F712211DF748}" destId="{533D58ED-41D9-4A4C-988C-E02E88635345}" srcOrd="1" destOrd="0" presId="urn:microsoft.com/office/officeart/2005/8/layout/hierarchy3"/>
    <dgm:cxn modelId="{C7CA777F-B3F0-4528-933A-8F17B6423B62}" type="presParOf" srcId="{A7AD228A-97D0-4DCC-B34A-62094D62BCC4}" destId="{BD4FAB6F-4FED-4375-8A53-CA9C5B682B1A}" srcOrd="1" destOrd="0" presId="urn:microsoft.com/office/officeart/2005/8/layout/hierarchy3"/>
    <dgm:cxn modelId="{4AC4491D-CDD8-4421-8977-859283F4836B}" type="presParOf" srcId="{BD4FAB6F-4FED-4375-8A53-CA9C5B682B1A}" destId="{991A9694-C40F-4BE7-AF90-7DBB14F7DDBF}" srcOrd="0" destOrd="0" presId="urn:microsoft.com/office/officeart/2005/8/layout/hierarchy3"/>
    <dgm:cxn modelId="{272559B8-00A0-4726-9F52-49C46BECD606}" type="presParOf" srcId="{BD4FAB6F-4FED-4375-8A53-CA9C5B682B1A}" destId="{9D45EFF8-75C1-45F1-A05D-C2FEBE816328}" srcOrd="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6B5AA57-3C33-44BE-986E-D5A948862AC8}" type="doc">
      <dgm:prSet loTypeId="urn:microsoft.com/office/officeart/2005/8/layout/process2" loCatId="process" qsTypeId="urn:microsoft.com/office/officeart/2005/8/quickstyle/simple1" qsCatId="simple" csTypeId="urn:microsoft.com/office/officeart/2005/8/colors/accent1_2" csCatId="accent1" phldr="1"/>
      <dgm:spPr/>
    </dgm:pt>
    <dgm:pt modelId="{026DE82B-07DF-45AE-A4F6-38749060377E}">
      <dgm:prSet phldrT="[Texto]" custT="1"/>
      <dgm:spPr/>
      <dgm:t>
        <a:bodyPr/>
        <a:lstStyle/>
        <a:p>
          <a:r>
            <a:rPr lang="es-PE" sz="4000" b="1" dirty="0" smtClean="0"/>
            <a:t>El Titular, </a:t>
          </a:r>
          <a:r>
            <a:rPr lang="es-PE" sz="2200" dirty="0" smtClean="0"/>
            <a:t>es el órgano máximo de la empresa que tiene a su cargo la</a:t>
          </a:r>
        </a:p>
        <a:p>
          <a:r>
            <a:rPr lang="es-PE" sz="2200" dirty="0" smtClean="0"/>
            <a:t>decisión de los bienes y actividades.</a:t>
          </a:r>
          <a:endParaRPr lang="es-PE" sz="2200" dirty="0"/>
        </a:p>
      </dgm:t>
    </dgm:pt>
    <dgm:pt modelId="{B8366901-C55C-4CCF-B5E1-90F66AA3F7C8}" type="parTrans" cxnId="{BFDC89F3-B923-4060-A3F8-05EF22A36C46}">
      <dgm:prSet/>
      <dgm:spPr/>
      <dgm:t>
        <a:bodyPr/>
        <a:lstStyle/>
        <a:p>
          <a:endParaRPr lang="es-PE"/>
        </a:p>
      </dgm:t>
    </dgm:pt>
    <dgm:pt modelId="{4D27662D-1589-4E4C-ADC7-EEC52D4E218D}" type="sibTrans" cxnId="{BFDC89F3-B923-4060-A3F8-05EF22A36C46}">
      <dgm:prSet/>
      <dgm:spPr/>
      <dgm:t>
        <a:bodyPr/>
        <a:lstStyle/>
        <a:p>
          <a:endParaRPr lang="es-PE"/>
        </a:p>
      </dgm:t>
    </dgm:pt>
    <dgm:pt modelId="{F38E696D-BDE1-46C0-AB37-59B136DAE07C}">
      <dgm:prSet phldrT="[Texto]" custT="1"/>
      <dgm:spPr/>
      <dgm:t>
        <a:bodyPr/>
        <a:lstStyle/>
        <a:p>
          <a:r>
            <a:rPr lang="es-PE" sz="4000" dirty="0" smtClean="0"/>
            <a:t>La Gerencia, </a:t>
          </a:r>
          <a:r>
            <a:rPr lang="es-PE" sz="2200" dirty="0" smtClean="0"/>
            <a:t>es designada por el titular, tiene a su cargo la administración</a:t>
          </a:r>
        </a:p>
        <a:p>
          <a:r>
            <a:rPr lang="es-PE" sz="2200" dirty="0" smtClean="0"/>
            <a:t>y representación de la empresa</a:t>
          </a:r>
          <a:r>
            <a:rPr lang="es-PE" sz="2700" dirty="0" smtClean="0"/>
            <a:t>.</a:t>
          </a:r>
          <a:endParaRPr lang="es-PE" sz="2700" dirty="0"/>
        </a:p>
      </dgm:t>
    </dgm:pt>
    <dgm:pt modelId="{45F1D60E-C549-4BC5-9718-FCD5EE396B76}" type="parTrans" cxnId="{2E49F9E5-A31F-4C16-ABAC-F17E9D3B33F3}">
      <dgm:prSet/>
      <dgm:spPr/>
      <dgm:t>
        <a:bodyPr/>
        <a:lstStyle/>
        <a:p>
          <a:endParaRPr lang="es-PE"/>
        </a:p>
      </dgm:t>
    </dgm:pt>
    <dgm:pt modelId="{AA6520C8-C6CA-425F-BBC0-6F722A61A209}" type="sibTrans" cxnId="{2E49F9E5-A31F-4C16-ABAC-F17E9D3B33F3}">
      <dgm:prSet/>
      <dgm:spPr/>
      <dgm:t>
        <a:bodyPr/>
        <a:lstStyle/>
        <a:p>
          <a:endParaRPr lang="es-PE"/>
        </a:p>
      </dgm:t>
    </dgm:pt>
    <dgm:pt modelId="{4F07E782-65F6-4AB8-9EDF-7227E324B847}" type="pres">
      <dgm:prSet presAssocID="{C6B5AA57-3C33-44BE-986E-D5A948862AC8}" presName="linearFlow" presStyleCnt="0">
        <dgm:presLayoutVars>
          <dgm:resizeHandles val="exact"/>
        </dgm:presLayoutVars>
      </dgm:prSet>
      <dgm:spPr/>
    </dgm:pt>
    <dgm:pt modelId="{20F3FE7C-DA11-4452-94B3-06FC1AD117E5}" type="pres">
      <dgm:prSet presAssocID="{026DE82B-07DF-45AE-A4F6-38749060377E}" presName="node" presStyleLbl="node1" presStyleIdx="0" presStyleCnt="2">
        <dgm:presLayoutVars>
          <dgm:bulletEnabled val="1"/>
        </dgm:presLayoutVars>
      </dgm:prSet>
      <dgm:spPr/>
      <dgm:t>
        <a:bodyPr/>
        <a:lstStyle/>
        <a:p>
          <a:endParaRPr lang="es-PE"/>
        </a:p>
      </dgm:t>
    </dgm:pt>
    <dgm:pt modelId="{2934F890-74BC-4991-9930-84296C29CAAF}" type="pres">
      <dgm:prSet presAssocID="{4D27662D-1589-4E4C-ADC7-EEC52D4E218D}" presName="sibTrans" presStyleLbl="sibTrans2D1" presStyleIdx="0" presStyleCnt="1" custLinFactNeighborY="2292"/>
      <dgm:spPr/>
      <dgm:t>
        <a:bodyPr/>
        <a:lstStyle/>
        <a:p>
          <a:endParaRPr lang="es-PE"/>
        </a:p>
      </dgm:t>
    </dgm:pt>
    <dgm:pt modelId="{FC88B158-5BB6-483A-8B3C-2F620004906C}" type="pres">
      <dgm:prSet presAssocID="{4D27662D-1589-4E4C-ADC7-EEC52D4E218D}" presName="connectorText" presStyleLbl="sibTrans2D1" presStyleIdx="0" presStyleCnt="1"/>
      <dgm:spPr/>
      <dgm:t>
        <a:bodyPr/>
        <a:lstStyle/>
        <a:p>
          <a:endParaRPr lang="es-PE"/>
        </a:p>
      </dgm:t>
    </dgm:pt>
    <dgm:pt modelId="{8661F38F-F993-41F7-A0A3-D479272E90EB}" type="pres">
      <dgm:prSet presAssocID="{F38E696D-BDE1-46C0-AB37-59B136DAE07C}" presName="node" presStyleLbl="node1" presStyleIdx="1" presStyleCnt="2" custLinFactNeighborY="-25330">
        <dgm:presLayoutVars>
          <dgm:bulletEnabled val="1"/>
        </dgm:presLayoutVars>
      </dgm:prSet>
      <dgm:spPr/>
      <dgm:t>
        <a:bodyPr/>
        <a:lstStyle/>
        <a:p>
          <a:endParaRPr lang="es-PE"/>
        </a:p>
      </dgm:t>
    </dgm:pt>
  </dgm:ptLst>
  <dgm:cxnLst>
    <dgm:cxn modelId="{23E70811-9E24-4A74-9871-CAADF4A0E248}" type="presOf" srcId="{F38E696D-BDE1-46C0-AB37-59B136DAE07C}" destId="{8661F38F-F993-41F7-A0A3-D479272E90EB}" srcOrd="0" destOrd="0" presId="urn:microsoft.com/office/officeart/2005/8/layout/process2"/>
    <dgm:cxn modelId="{BFDC89F3-B923-4060-A3F8-05EF22A36C46}" srcId="{C6B5AA57-3C33-44BE-986E-D5A948862AC8}" destId="{026DE82B-07DF-45AE-A4F6-38749060377E}" srcOrd="0" destOrd="0" parTransId="{B8366901-C55C-4CCF-B5E1-90F66AA3F7C8}" sibTransId="{4D27662D-1589-4E4C-ADC7-EEC52D4E218D}"/>
    <dgm:cxn modelId="{EB08BE30-34D1-40B2-BF1C-87E90A9AB9A3}" type="presOf" srcId="{4D27662D-1589-4E4C-ADC7-EEC52D4E218D}" destId="{FC88B158-5BB6-483A-8B3C-2F620004906C}" srcOrd="1" destOrd="0" presId="urn:microsoft.com/office/officeart/2005/8/layout/process2"/>
    <dgm:cxn modelId="{2E49F9E5-A31F-4C16-ABAC-F17E9D3B33F3}" srcId="{C6B5AA57-3C33-44BE-986E-D5A948862AC8}" destId="{F38E696D-BDE1-46C0-AB37-59B136DAE07C}" srcOrd="1" destOrd="0" parTransId="{45F1D60E-C549-4BC5-9718-FCD5EE396B76}" sibTransId="{AA6520C8-C6CA-425F-BBC0-6F722A61A209}"/>
    <dgm:cxn modelId="{410A6FA1-D567-47F9-87D9-042C46EABE93}" type="presOf" srcId="{4D27662D-1589-4E4C-ADC7-EEC52D4E218D}" destId="{2934F890-74BC-4991-9930-84296C29CAAF}" srcOrd="0" destOrd="0" presId="urn:microsoft.com/office/officeart/2005/8/layout/process2"/>
    <dgm:cxn modelId="{A27C1B4B-4DE2-4F1E-AB50-67836BB0A070}" type="presOf" srcId="{026DE82B-07DF-45AE-A4F6-38749060377E}" destId="{20F3FE7C-DA11-4452-94B3-06FC1AD117E5}" srcOrd="0" destOrd="0" presId="urn:microsoft.com/office/officeart/2005/8/layout/process2"/>
    <dgm:cxn modelId="{AF7B2440-ABD8-440A-B80A-669C853B9CC8}" type="presOf" srcId="{C6B5AA57-3C33-44BE-986E-D5A948862AC8}" destId="{4F07E782-65F6-4AB8-9EDF-7227E324B847}" srcOrd="0" destOrd="0" presId="urn:microsoft.com/office/officeart/2005/8/layout/process2"/>
    <dgm:cxn modelId="{EFA3FEF4-157E-42E9-9736-A6B1532FC4DD}" type="presParOf" srcId="{4F07E782-65F6-4AB8-9EDF-7227E324B847}" destId="{20F3FE7C-DA11-4452-94B3-06FC1AD117E5}" srcOrd="0" destOrd="0" presId="urn:microsoft.com/office/officeart/2005/8/layout/process2"/>
    <dgm:cxn modelId="{6F0E7B96-4E36-44AF-892C-60E5B8632A0F}" type="presParOf" srcId="{4F07E782-65F6-4AB8-9EDF-7227E324B847}" destId="{2934F890-74BC-4991-9930-84296C29CAAF}" srcOrd="1" destOrd="0" presId="urn:microsoft.com/office/officeart/2005/8/layout/process2"/>
    <dgm:cxn modelId="{0DC13CB7-BC45-44C3-B479-376852C19A7B}" type="presParOf" srcId="{2934F890-74BC-4991-9930-84296C29CAAF}" destId="{FC88B158-5BB6-483A-8B3C-2F620004906C}" srcOrd="0" destOrd="0" presId="urn:microsoft.com/office/officeart/2005/8/layout/process2"/>
    <dgm:cxn modelId="{D4495B93-7D47-4DD2-A84D-37AB0791754A}" type="presParOf" srcId="{4F07E782-65F6-4AB8-9EDF-7227E324B847}" destId="{8661F38F-F993-41F7-A0A3-D479272E90EB}" srcOrd="2"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6B5AA57-3C33-44BE-986E-D5A948862AC8}" type="doc">
      <dgm:prSet loTypeId="urn:microsoft.com/office/officeart/2005/8/layout/process2" loCatId="process" qsTypeId="urn:microsoft.com/office/officeart/2005/8/quickstyle/simple1" qsCatId="simple" csTypeId="urn:microsoft.com/office/officeart/2005/8/colors/accent1_2" csCatId="accent1" phldr="1"/>
      <dgm:spPr/>
    </dgm:pt>
    <dgm:pt modelId="{026DE82B-07DF-45AE-A4F6-38749060377E}">
      <dgm:prSet phldrT="[Texto]" custT="1"/>
      <dgm:spPr/>
      <dgm:t>
        <a:bodyPr/>
        <a:lstStyle/>
        <a:p>
          <a:r>
            <a:rPr lang="es-PE" sz="4000" b="1" dirty="0" smtClean="0"/>
            <a:t>Junta General de Socios, </a:t>
          </a:r>
          <a:r>
            <a:rPr lang="es-PE" sz="2200" b="1" dirty="0" smtClean="0"/>
            <a:t>representa a todos los socios de la</a:t>
          </a:r>
        </a:p>
        <a:p>
          <a:r>
            <a:rPr lang="es-PE" sz="2200" b="1" dirty="0" smtClean="0"/>
            <a:t>empresa. (Es el órgano máximo de la empresa).</a:t>
          </a:r>
          <a:endParaRPr lang="es-PE" sz="2200" dirty="0"/>
        </a:p>
      </dgm:t>
    </dgm:pt>
    <dgm:pt modelId="{B8366901-C55C-4CCF-B5E1-90F66AA3F7C8}" type="parTrans" cxnId="{BFDC89F3-B923-4060-A3F8-05EF22A36C46}">
      <dgm:prSet/>
      <dgm:spPr/>
      <dgm:t>
        <a:bodyPr/>
        <a:lstStyle/>
        <a:p>
          <a:endParaRPr lang="es-PE"/>
        </a:p>
      </dgm:t>
    </dgm:pt>
    <dgm:pt modelId="{4D27662D-1589-4E4C-ADC7-EEC52D4E218D}" type="sibTrans" cxnId="{BFDC89F3-B923-4060-A3F8-05EF22A36C46}">
      <dgm:prSet/>
      <dgm:spPr/>
      <dgm:t>
        <a:bodyPr/>
        <a:lstStyle/>
        <a:p>
          <a:endParaRPr lang="es-PE"/>
        </a:p>
      </dgm:t>
    </dgm:pt>
    <dgm:pt modelId="{F38E696D-BDE1-46C0-AB37-59B136DAE07C}">
      <dgm:prSet phldrT="[Texto]" custT="1"/>
      <dgm:spPr/>
      <dgm:t>
        <a:bodyPr/>
        <a:lstStyle/>
        <a:p>
          <a:r>
            <a:rPr lang="es-PE" sz="4000" dirty="0" smtClean="0"/>
            <a:t>Gerente, </a:t>
          </a:r>
          <a:r>
            <a:rPr lang="es-PE" sz="2200" dirty="0" smtClean="0"/>
            <a:t>es el encargado de la administración y representación  de la sociedad.</a:t>
          </a:r>
        </a:p>
        <a:p>
          <a:r>
            <a:rPr lang="es-PE" sz="2200" b="1" dirty="0" smtClean="0"/>
            <a:t>• Subgerente, </a:t>
          </a:r>
          <a:r>
            <a:rPr lang="es-PE" sz="2200" dirty="0" smtClean="0"/>
            <a:t>reemplaza al gerente en caso de ausencia.</a:t>
          </a:r>
          <a:endParaRPr lang="es-PE" sz="2700" dirty="0"/>
        </a:p>
      </dgm:t>
    </dgm:pt>
    <dgm:pt modelId="{45F1D60E-C549-4BC5-9718-FCD5EE396B76}" type="parTrans" cxnId="{2E49F9E5-A31F-4C16-ABAC-F17E9D3B33F3}">
      <dgm:prSet/>
      <dgm:spPr/>
      <dgm:t>
        <a:bodyPr/>
        <a:lstStyle/>
        <a:p>
          <a:endParaRPr lang="es-PE"/>
        </a:p>
      </dgm:t>
    </dgm:pt>
    <dgm:pt modelId="{AA6520C8-C6CA-425F-BBC0-6F722A61A209}" type="sibTrans" cxnId="{2E49F9E5-A31F-4C16-ABAC-F17E9D3B33F3}">
      <dgm:prSet/>
      <dgm:spPr/>
      <dgm:t>
        <a:bodyPr/>
        <a:lstStyle/>
        <a:p>
          <a:endParaRPr lang="es-PE"/>
        </a:p>
      </dgm:t>
    </dgm:pt>
    <dgm:pt modelId="{4F07E782-65F6-4AB8-9EDF-7227E324B847}" type="pres">
      <dgm:prSet presAssocID="{C6B5AA57-3C33-44BE-986E-D5A948862AC8}" presName="linearFlow" presStyleCnt="0">
        <dgm:presLayoutVars>
          <dgm:resizeHandles val="exact"/>
        </dgm:presLayoutVars>
      </dgm:prSet>
      <dgm:spPr/>
    </dgm:pt>
    <dgm:pt modelId="{20F3FE7C-DA11-4452-94B3-06FC1AD117E5}" type="pres">
      <dgm:prSet presAssocID="{026DE82B-07DF-45AE-A4F6-38749060377E}" presName="node" presStyleLbl="node1" presStyleIdx="0" presStyleCnt="2">
        <dgm:presLayoutVars>
          <dgm:bulletEnabled val="1"/>
        </dgm:presLayoutVars>
      </dgm:prSet>
      <dgm:spPr/>
      <dgm:t>
        <a:bodyPr/>
        <a:lstStyle/>
        <a:p>
          <a:endParaRPr lang="es-PE"/>
        </a:p>
      </dgm:t>
    </dgm:pt>
    <dgm:pt modelId="{2934F890-74BC-4991-9930-84296C29CAAF}" type="pres">
      <dgm:prSet presAssocID="{4D27662D-1589-4E4C-ADC7-EEC52D4E218D}" presName="sibTrans" presStyleLbl="sibTrans2D1" presStyleIdx="0" presStyleCnt="1"/>
      <dgm:spPr/>
      <dgm:t>
        <a:bodyPr/>
        <a:lstStyle/>
        <a:p>
          <a:endParaRPr lang="es-PE"/>
        </a:p>
      </dgm:t>
    </dgm:pt>
    <dgm:pt modelId="{FC88B158-5BB6-483A-8B3C-2F620004906C}" type="pres">
      <dgm:prSet presAssocID="{4D27662D-1589-4E4C-ADC7-EEC52D4E218D}" presName="connectorText" presStyleLbl="sibTrans2D1" presStyleIdx="0" presStyleCnt="1"/>
      <dgm:spPr/>
      <dgm:t>
        <a:bodyPr/>
        <a:lstStyle/>
        <a:p>
          <a:endParaRPr lang="es-PE"/>
        </a:p>
      </dgm:t>
    </dgm:pt>
    <dgm:pt modelId="{8661F38F-F993-41F7-A0A3-D479272E90EB}" type="pres">
      <dgm:prSet presAssocID="{F38E696D-BDE1-46C0-AB37-59B136DAE07C}" presName="node" presStyleLbl="node1" presStyleIdx="1" presStyleCnt="2" custLinFactNeighborY="-10789">
        <dgm:presLayoutVars>
          <dgm:bulletEnabled val="1"/>
        </dgm:presLayoutVars>
      </dgm:prSet>
      <dgm:spPr/>
      <dgm:t>
        <a:bodyPr/>
        <a:lstStyle/>
        <a:p>
          <a:endParaRPr lang="es-PE"/>
        </a:p>
      </dgm:t>
    </dgm:pt>
  </dgm:ptLst>
  <dgm:cxnLst>
    <dgm:cxn modelId="{BFDC89F3-B923-4060-A3F8-05EF22A36C46}" srcId="{C6B5AA57-3C33-44BE-986E-D5A948862AC8}" destId="{026DE82B-07DF-45AE-A4F6-38749060377E}" srcOrd="0" destOrd="0" parTransId="{B8366901-C55C-4CCF-B5E1-90F66AA3F7C8}" sibTransId="{4D27662D-1589-4E4C-ADC7-EEC52D4E218D}"/>
    <dgm:cxn modelId="{5018AF15-9979-4760-B60A-353140F0E98F}" type="presOf" srcId="{F38E696D-BDE1-46C0-AB37-59B136DAE07C}" destId="{8661F38F-F993-41F7-A0A3-D479272E90EB}" srcOrd="0" destOrd="0" presId="urn:microsoft.com/office/officeart/2005/8/layout/process2"/>
    <dgm:cxn modelId="{2E49F9E5-A31F-4C16-ABAC-F17E9D3B33F3}" srcId="{C6B5AA57-3C33-44BE-986E-D5A948862AC8}" destId="{F38E696D-BDE1-46C0-AB37-59B136DAE07C}" srcOrd="1" destOrd="0" parTransId="{45F1D60E-C549-4BC5-9718-FCD5EE396B76}" sibTransId="{AA6520C8-C6CA-425F-BBC0-6F722A61A209}"/>
    <dgm:cxn modelId="{49D05811-2706-44E0-BFAE-70E502EBD989}" type="presOf" srcId="{4D27662D-1589-4E4C-ADC7-EEC52D4E218D}" destId="{2934F890-74BC-4991-9930-84296C29CAAF}" srcOrd="0" destOrd="0" presId="urn:microsoft.com/office/officeart/2005/8/layout/process2"/>
    <dgm:cxn modelId="{4488EB1A-C19A-4187-92CD-DCA879BB690E}" type="presOf" srcId="{C6B5AA57-3C33-44BE-986E-D5A948862AC8}" destId="{4F07E782-65F6-4AB8-9EDF-7227E324B847}" srcOrd="0" destOrd="0" presId="urn:microsoft.com/office/officeart/2005/8/layout/process2"/>
    <dgm:cxn modelId="{4BA7AC30-04D3-407B-A8C2-CA48900D4CB5}" type="presOf" srcId="{026DE82B-07DF-45AE-A4F6-38749060377E}" destId="{20F3FE7C-DA11-4452-94B3-06FC1AD117E5}" srcOrd="0" destOrd="0" presId="urn:microsoft.com/office/officeart/2005/8/layout/process2"/>
    <dgm:cxn modelId="{A48CF89F-F93E-4BAB-831B-5CEA284749A5}" type="presOf" srcId="{4D27662D-1589-4E4C-ADC7-EEC52D4E218D}" destId="{FC88B158-5BB6-483A-8B3C-2F620004906C}" srcOrd="1" destOrd="0" presId="urn:microsoft.com/office/officeart/2005/8/layout/process2"/>
    <dgm:cxn modelId="{1318D0DC-5F51-4437-B3F5-1AE4DA8A56AF}" type="presParOf" srcId="{4F07E782-65F6-4AB8-9EDF-7227E324B847}" destId="{20F3FE7C-DA11-4452-94B3-06FC1AD117E5}" srcOrd="0" destOrd="0" presId="urn:microsoft.com/office/officeart/2005/8/layout/process2"/>
    <dgm:cxn modelId="{6664A432-F2D5-497C-AE4A-1E86DE31F384}" type="presParOf" srcId="{4F07E782-65F6-4AB8-9EDF-7227E324B847}" destId="{2934F890-74BC-4991-9930-84296C29CAAF}" srcOrd="1" destOrd="0" presId="urn:microsoft.com/office/officeart/2005/8/layout/process2"/>
    <dgm:cxn modelId="{343258EC-CE88-4CBA-9D56-80DDF8525965}" type="presParOf" srcId="{2934F890-74BC-4991-9930-84296C29CAAF}" destId="{FC88B158-5BB6-483A-8B3C-2F620004906C}" srcOrd="0" destOrd="0" presId="urn:microsoft.com/office/officeart/2005/8/layout/process2"/>
    <dgm:cxn modelId="{AD427410-B144-4A93-8E8F-F60DCBB78D77}" type="presParOf" srcId="{4F07E782-65F6-4AB8-9EDF-7227E324B847}" destId="{8661F38F-F993-41F7-A0A3-D479272E90EB}" srcOrd="2"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F8C5A7-BA7A-49AD-B15A-64B9F58A710E}">
      <dsp:nvSpPr>
        <dsp:cNvPr id="0" name=""/>
        <dsp:cNvSpPr/>
      </dsp:nvSpPr>
      <dsp:spPr>
        <a:xfrm rot="5400000">
          <a:off x="-294321" y="294423"/>
          <a:ext cx="1962140" cy="1373498"/>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s-PE" sz="2600" kern="1200" dirty="0" smtClean="0"/>
            <a:t>Legal</a:t>
          </a:r>
          <a:endParaRPr lang="es-PE" sz="2600" kern="1200" dirty="0"/>
        </a:p>
      </dsp:txBody>
      <dsp:txXfrm rot="-5400000">
        <a:off x="0" y="686851"/>
        <a:ext cx="1373498" cy="588642"/>
      </dsp:txXfrm>
    </dsp:sp>
    <dsp:sp modelId="{87F98FD1-6C9A-459E-9868-D7099D9E7C83}">
      <dsp:nvSpPr>
        <dsp:cNvPr id="0" name=""/>
        <dsp:cNvSpPr/>
      </dsp:nvSpPr>
      <dsp:spPr>
        <a:xfrm rot="5400000">
          <a:off x="3097053" y="-1723453"/>
          <a:ext cx="1275391" cy="4722501"/>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s-PE" sz="2400" kern="1200" dirty="0" smtClean="0"/>
            <a:t>Minuta de Constitución</a:t>
          </a:r>
          <a:endParaRPr lang="es-PE" sz="2400" kern="1200" dirty="0"/>
        </a:p>
        <a:p>
          <a:pPr marL="228600" lvl="1" indent="-228600" algn="l" defTabSz="1066800">
            <a:lnSpc>
              <a:spcPct val="90000"/>
            </a:lnSpc>
            <a:spcBef>
              <a:spcPct val="0"/>
            </a:spcBef>
            <a:spcAft>
              <a:spcPct val="15000"/>
            </a:spcAft>
            <a:buChar char="••"/>
          </a:pPr>
          <a:r>
            <a:rPr lang="es-PE" sz="2400" kern="1200" dirty="0" smtClean="0"/>
            <a:t>Escritura Pública</a:t>
          </a:r>
          <a:endParaRPr lang="es-PE" sz="2400" kern="1200" dirty="0"/>
        </a:p>
        <a:p>
          <a:pPr marL="228600" lvl="1" indent="-228600" algn="l" defTabSz="1066800">
            <a:lnSpc>
              <a:spcPct val="90000"/>
            </a:lnSpc>
            <a:spcBef>
              <a:spcPct val="0"/>
            </a:spcBef>
            <a:spcAft>
              <a:spcPct val="15000"/>
            </a:spcAft>
            <a:buChar char="••"/>
          </a:pPr>
          <a:r>
            <a:rPr lang="es-PE" sz="2400" kern="1200" dirty="0" smtClean="0"/>
            <a:t>Inscripción en Registros Públicos</a:t>
          </a:r>
          <a:endParaRPr lang="es-PE" sz="2400" kern="1200" dirty="0"/>
        </a:p>
      </dsp:txBody>
      <dsp:txXfrm rot="-5400000">
        <a:off x="1373499" y="62360"/>
        <a:ext cx="4660242" cy="1150873"/>
      </dsp:txXfrm>
    </dsp:sp>
    <dsp:sp modelId="{3457F8EC-188F-4974-833C-AC31E9E75EA1}">
      <dsp:nvSpPr>
        <dsp:cNvPr id="0" name=""/>
        <dsp:cNvSpPr/>
      </dsp:nvSpPr>
      <dsp:spPr>
        <a:xfrm rot="5400000">
          <a:off x="-294321" y="2065622"/>
          <a:ext cx="1962140" cy="1373498"/>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s-PE" sz="2600" kern="1200" dirty="0" smtClean="0"/>
            <a:t>Tributaria</a:t>
          </a:r>
          <a:endParaRPr lang="es-PE" sz="2600" kern="1200" dirty="0"/>
        </a:p>
      </dsp:txBody>
      <dsp:txXfrm rot="-5400000">
        <a:off x="0" y="2458050"/>
        <a:ext cx="1373498" cy="588642"/>
      </dsp:txXfrm>
    </dsp:sp>
    <dsp:sp modelId="{06DB8C85-159F-455F-93D7-1559F502ABBA}">
      <dsp:nvSpPr>
        <dsp:cNvPr id="0" name=""/>
        <dsp:cNvSpPr/>
      </dsp:nvSpPr>
      <dsp:spPr>
        <a:xfrm rot="5400000">
          <a:off x="3097053" y="47746"/>
          <a:ext cx="1275391" cy="4722501"/>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s-PE" sz="2400" kern="1200" dirty="0" smtClean="0"/>
            <a:t>Solicitar RUC en la SUNAT</a:t>
          </a:r>
          <a:endParaRPr lang="es-PE" sz="2400" kern="1200" dirty="0"/>
        </a:p>
        <a:p>
          <a:pPr marL="228600" lvl="1" indent="-228600" algn="l" defTabSz="1066800">
            <a:lnSpc>
              <a:spcPct val="90000"/>
            </a:lnSpc>
            <a:spcBef>
              <a:spcPct val="0"/>
            </a:spcBef>
            <a:spcAft>
              <a:spcPct val="15000"/>
            </a:spcAft>
            <a:buChar char="••"/>
          </a:pPr>
          <a:r>
            <a:rPr lang="es-PE" sz="2400" kern="1200" dirty="0" smtClean="0"/>
            <a:t>Compra y Legalización de Libros Contables</a:t>
          </a:r>
          <a:endParaRPr lang="es-PE" sz="2400" kern="1200" dirty="0"/>
        </a:p>
      </dsp:txBody>
      <dsp:txXfrm rot="-5400000">
        <a:off x="1373499" y="1833560"/>
        <a:ext cx="4660242" cy="1150873"/>
      </dsp:txXfrm>
    </dsp:sp>
    <dsp:sp modelId="{9D9DA1DE-1583-4B54-9771-79CD9685A9C1}">
      <dsp:nvSpPr>
        <dsp:cNvPr id="0" name=""/>
        <dsp:cNvSpPr/>
      </dsp:nvSpPr>
      <dsp:spPr>
        <a:xfrm rot="5400000">
          <a:off x="-294321" y="3836822"/>
          <a:ext cx="1962140" cy="1373498"/>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s-PE" sz="2600" kern="1200" dirty="0" smtClean="0"/>
            <a:t>Laboral</a:t>
          </a:r>
          <a:endParaRPr lang="es-PE" sz="2600" kern="1200" dirty="0"/>
        </a:p>
      </dsp:txBody>
      <dsp:txXfrm rot="-5400000">
        <a:off x="0" y="4229250"/>
        <a:ext cx="1373498" cy="588642"/>
      </dsp:txXfrm>
    </dsp:sp>
    <dsp:sp modelId="{40D2C261-CF4D-4995-8029-A5589851E97F}">
      <dsp:nvSpPr>
        <dsp:cNvPr id="0" name=""/>
        <dsp:cNvSpPr/>
      </dsp:nvSpPr>
      <dsp:spPr>
        <a:xfrm rot="5400000">
          <a:off x="3097053" y="1818946"/>
          <a:ext cx="1275391" cy="4722501"/>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s-PE" sz="2400" kern="1200" dirty="0" smtClean="0"/>
            <a:t>Inscripción en el REMYPE</a:t>
          </a:r>
          <a:endParaRPr lang="es-PE" sz="2400" kern="1200" dirty="0"/>
        </a:p>
        <a:p>
          <a:pPr marL="228600" lvl="1" indent="-228600" algn="l" defTabSz="1066800">
            <a:lnSpc>
              <a:spcPct val="90000"/>
            </a:lnSpc>
            <a:spcBef>
              <a:spcPct val="0"/>
            </a:spcBef>
            <a:spcAft>
              <a:spcPct val="15000"/>
            </a:spcAft>
            <a:buChar char="••"/>
          </a:pPr>
          <a:r>
            <a:rPr lang="es-PE" sz="2400" kern="1200" dirty="0" smtClean="0"/>
            <a:t>Incorporación de los trabajadores en Planilla</a:t>
          </a:r>
          <a:endParaRPr lang="es-PE" sz="2400" kern="1200" dirty="0"/>
        </a:p>
      </dsp:txBody>
      <dsp:txXfrm rot="-5400000">
        <a:off x="1373499" y="3604760"/>
        <a:ext cx="4660242" cy="115087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F3FE7C-DA11-4452-94B3-06FC1AD117E5}">
      <dsp:nvSpPr>
        <dsp:cNvPr id="0" name=""/>
        <dsp:cNvSpPr/>
      </dsp:nvSpPr>
      <dsp:spPr>
        <a:xfrm>
          <a:off x="2778885" y="0"/>
          <a:ext cx="2228916" cy="123828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s-PE" sz="2600" kern="1200" dirty="0" smtClean="0"/>
            <a:t>Junta General de Accionistas</a:t>
          </a:r>
          <a:endParaRPr lang="es-PE" sz="2600" kern="1200" dirty="0"/>
        </a:p>
      </dsp:txBody>
      <dsp:txXfrm>
        <a:off x="2815153" y="36268"/>
        <a:ext cx="2156380" cy="1165751"/>
      </dsp:txXfrm>
    </dsp:sp>
    <dsp:sp modelId="{2934F890-74BC-4991-9930-84296C29CAAF}">
      <dsp:nvSpPr>
        <dsp:cNvPr id="0" name=""/>
        <dsp:cNvSpPr/>
      </dsp:nvSpPr>
      <dsp:spPr>
        <a:xfrm rot="5400000">
          <a:off x="3661165" y="1269244"/>
          <a:ext cx="464357" cy="55722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s-PE" sz="2100" kern="1200"/>
        </a:p>
      </dsp:txBody>
      <dsp:txXfrm rot="-5400000">
        <a:off x="3726176" y="1315680"/>
        <a:ext cx="334337" cy="325050"/>
      </dsp:txXfrm>
    </dsp:sp>
    <dsp:sp modelId="{8661F38F-F993-41F7-A0A3-D479272E90EB}">
      <dsp:nvSpPr>
        <dsp:cNvPr id="0" name=""/>
        <dsp:cNvSpPr/>
      </dsp:nvSpPr>
      <dsp:spPr>
        <a:xfrm>
          <a:off x="2778885" y="1857430"/>
          <a:ext cx="2228916" cy="123828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s-PE" sz="2600" kern="1200" dirty="0" smtClean="0"/>
            <a:t>Directorio (Opcional)</a:t>
          </a:r>
          <a:endParaRPr lang="es-PE" sz="2600" kern="1200" dirty="0"/>
        </a:p>
      </dsp:txBody>
      <dsp:txXfrm>
        <a:off x="2815153" y="1893698"/>
        <a:ext cx="2156380" cy="1165751"/>
      </dsp:txXfrm>
    </dsp:sp>
    <dsp:sp modelId="{D7127B81-2358-4613-B4D3-BDD20CBDD7B4}">
      <dsp:nvSpPr>
        <dsp:cNvPr id="0" name=""/>
        <dsp:cNvSpPr/>
      </dsp:nvSpPr>
      <dsp:spPr>
        <a:xfrm rot="5400000">
          <a:off x="3661165" y="3126674"/>
          <a:ext cx="464357" cy="55722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s-PE" sz="2100" kern="1200"/>
        </a:p>
      </dsp:txBody>
      <dsp:txXfrm rot="-5400000">
        <a:off x="3726176" y="3173110"/>
        <a:ext cx="334337" cy="325050"/>
      </dsp:txXfrm>
    </dsp:sp>
    <dsp:sp modelId="{866D45B3-5CF7-41F4-B95E-0EFDB708AC83}">
      <dsp:nvSpPr>
        <dsp:cNvPr id="0" name=""/>
        <dsp:cNvSpPr/>
      </dsp:nvSpPr>
      <dsp:spPr>
        <a:xfrm>
          <a:off x="2778885" y="3714861"/>
          <a:ext cx="2228916" cy="123828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s-PE" sz="2600" kern="1200" dirty="0" smtClean="0"/>
            <a:t>Gerente</a:t>
          </a:r>
        </a:p>
        <a:p>
          <a:pPr lvl="0" algn="ctr" defTabSz="1155700">
            <a:lnSpc>
              <a:spcPct val="90000"/>
            </a:lnSpc>
            <a:spcBef>
              <a:spcPct val="0"/>
            </a:spcBef>
            <a:spcAft>
              <a:spcPct val="35000"/>
            </a:spcAft>
          </a:pPr>
          <a:r>
            <a:rPr lang="es-PE" sz="2600" kern="1200" dirty="0" smtClean="0"/>
            <a:t>Subgerente</a:t>
          </a:r>
          <a:endParaRPr lang="es-PE" sz="2600" kern="1200" dirty="0"/>
        </a:p>
      </dsp:txBody>
      <dsp:txXfrm>
        <a:off x="2815153" y="3751129"/>
        <a:ext cx="2156380" cy="1165751"/>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F3FE7C-DA11-4452-94B3-06FC1AD117E5}">
      <dsp:nvSpPr>
        <dsp:cNvPr id="0" name=""/>
        <dsp:cNvSpPr/>
      </dsp:nvSpPr>
      <dsp:spPr>
        <a:xfrm>
          <a:off x="2778885" y="0"/>
          <a:ext cx="2228916" cy="123828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s-PE" sz="2600" kern="1200" dirty="0" smtClean="0"/>
            <a:t>Junta General de Accionistas</a:t>
          </a:r>
          <a:endParaRPr lang="es-PE" sz="2600" kern="1200" dirty="0"/>
        </a:p>
      </dsp:txBody>
      <dsp:txXfrm>
        <a:off x="2815153" y="36268"/>
        <a:ext cx="2156380" cy="1165751"/>
      </dsp:txXfrm>
    </dsp:sp>
    <dsp:sp modelId="{2934F890-74BC-4991-9930-84296C29CAAF}">
      <dsp:nvSpPr>
        <dsp:cNvPr id="0" name=""/>
        <dsp:cNvSpPr/>
      </dsp:nvSpPr>
      <dsp:spPr>
        <a:xfrm rot="5400000">
          <a:off x="3661165" y="1269244"/>
          <a:ext cx="464357" cy="55722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s-PE" sz="2100" kern="1200"/>
        </a:p>
      </dsp:txBody>
      <dsp:txXfrm rot="-5400000">
        <a:off x="3726176" y="1315680"/>
        <a:ext cx="334337" cy="325050"/>
      </dsp:txXfrm>
    </dsp:sp>
    <dsp:sp modelId="{8661F38F-F993-41F7-A0A3-D479272E90EB}">
      <dsp:nvSpPr>
        <dsp:cNvPr id="0" name=""/>
        <dsp:cNvSpPr/>
      </dsp:nvSpPr>
      <dsp:spPr>
        <a:xfrm>
          <a:off x="2778885" y="1857430"/>
          <a:ext cx="2228916" cy="123828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s-PE" sz="2600" kern="1200" dirty="0" smtClean="0"/>
            <a:t>Directorio (Obligatorio)</a:t>
          </a:r>
          <a:endParaRPr lang="es-PE" sz="2600" kern="1200" dirty="0"/>
        </a:p>
      </dsp:txBody>
      <dsp:txXfrm>
        <a:off x="2815153" y="1893698"/>
        <a:ext cx="2156380" cy="1165751"/>
      </dsp:txXfrm>
    </dsp:sp>
    <dsp:sp modelId="{D7127B81-2358-4613-B4D3-BDD20CBDD7B4}">
      <dsp:nvSpPr>
        <dsp:cNvPr id="0" name=""/>
        <dsp:cNvSpPr/>
      </dsp:nvSpPr>
      <dsp:spPr>
        <a:xfrm rot="5400000">
          <a:off x="3661165" y="3126674"/>
          <a:ext cx="464357" cy="55722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s-PE" sz="2100" kern="1200"/>
        </a:p>
      </dsp:txBody>
      <dsp:txXfrm rot="-5400000">
        <a:off x="3726176" y="3173110"/>
        <a:ext cx="334337" cy="325050"/>
      </dsp:txXfrm>
    </dsp:sp>
    <dsp:sp modelId="{866D45B3-5CF7-41F4-B95E-0EFDB708AC83}">
      <dsp:nvSpPr>
        <dsp:cNvPr id="0" name=""/>
        <dsp:cNvSpPr/>
      </dsp:nvSpPr>
      <dsp:spPr>
        <a:xfrm>
          <a:off x="2778885" y="3714861"/>
          <a:ext cx="2228916" cy="123828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s-PE" sz="2600" kern="1200" dirty="0" smtClean="0"/>
            <a:t>Gerente</a:t>
          </a:r>
        </a:p>
        <a:p>
          <a:pPr lvl="0" algn="ctr" defTabSz="1155700">
            <a:lnSpc>
              <a:spcPct val="90000"/>
            </a:lnSpc>
            <a:spcBef>
              <a:spcPct val="0"/>
            </a:spcBef>
            <a:spcAft>
              <a:spcPct val="35000"/>
            </a:spcAft>
          </a:pPr>
          <a:r>
            <a:rPr lang="es-PE" sz="2600" kern="1200" dirty="0" smtClean="0"/>
            <a:t>Subgerente</a:t>
          </a:r>
          <a:endParaRPr lang="es-PE" sz="2600" kern="1200" dirty="0"/>
        </a:p>
      </dsp:txBody>
      <dsp:txXfrm>
        <a:off x="2815153" y="3751129"/>
        <a:ext cx="2156380" cy="1165751"/>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F3FE7C-DA11-4452-94B3-06FC1AD117E5}">
      <dsp:nvSpPr>
        <dsp:cNvPr id="0" name=""/>
        <dsp:cNvSpPr/>
      </dsp:nvSpPr>
      <dsp:spPr>
        <a:xfrm>
          <a:off x="542158" y="604"/>
          <a:ext cx="3565395" cy="19807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s-PE" sz="2900" kern="1200" dirty="0" smtClean="0"/>
            <a:t>Empresa como Persona Jurídica</a:t>
          </a:r>
          <a:br>
            <a:rPr lang="es-PE" sz="2900" kern="1200" dirty="0" smtClean="0"/>
          </a:br>
          <a:r>
            <a:rPr lang="es-PE" sz="2900" kern="1200" dirty="0" smtClean="0"/>
            <a:t>(Empresa Extranjero)</a:t>
          </a:r>
          <a:endParaRPr lang="es-PE" sz="2900" kern="1200" dirty="0"/>
        </a:p>
      </dsp:txBody>
      <dsp:txXfrm>
        <a:off x="600173" y="58619"/>
        <a:ext cx="3449365" cy="1864745"/>
      </dsp:txXfrm>
    </dsp:sp>
    <dsp:sp modelId="{2934F890-74BC-4991-9930-84296C29CAAF}">
      <dsp:nvSpPr>
        <dsp:cNvPr id="0" name=""/>
        <dsp:cNvSpPr/>
      </dsp:nvSpPr>
      <dsp:spPr>
        <a:xfrm rot="5400000">
          <a:off x="1953461" y="2030899"/>
          <a:ext cx="742790" cy="89134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es-PE" sz="2300" kern="1200"/>
        </a:p>
      </dsp:txBody>
      <dsp:txXfrm rot="-5400000">
        <a:off x="2057453" y="2105178"/>
        <a:ext cx="534808" cy="519953"/>
      </dsp:txXfrm>
    </dsp:sp>
    <dsp:sp modelId="{8661F38F-F993-41F7-A0A3-D479272E90EB}">
      <dsp:nvSpPr>
        <dsp:cNvPr id="0" name=""/>
        <dsp:cNvSpPr/>
      </dsp:nvSpPr>
      <dsp:spPr>
        <a:xfrm>
          <a:off x="542158" y="2971767"/>
          <a:ext cx="3565395" cy="19807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s-PE" sz="2900" kern="1200" dirty="0" smtClean="0"/>
            <a:t>Sucursal (</a:t>
          </a:r>
          <a:r>
            <a:rPr lang="es-PE" sz="2900" kern="1200" dirty="0" err="1" smtClean="0"/>
            <a:t>Ejm.</a:t>
          </a:r>
          <a:r>
            <a:rPr lang="es-PE" sz="2900" kern="1200" dirty="0" smtClean="0"/>
            <a:t> Oficina de Representación Lima </a:t>
          </a:r>
          <a:r>
            <a:rPr lang="es-PE" sz="2900" kern="1200" dirty="0" err="1" smtClean="0"/>
            <a:t>Peru</a:t>
          </a:r>
          <a:r>
            <a:rPr lang="es-PE" sz="2900" kern="1200" dirty="0" smtClean="0"/>
            <a:t>)</a:t>
          </a:r>
          <a:endParaRPr lang="es-PE" sz="2900" kern="1200" dirty="0"/>
        </a:p>
      </dsp:txBody>
      <dsp:txXfrm>
        <a:off x="600173" y="3029782"/>
        <a:ext cx="3449365" cy="1864745"/>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0392F4-BA19-4C6A-8D9C-14A7676A073B}">
      <dsp:nvSpPr>
        <dsp:cNvPr id="0" name=""/>
        <dsp:cNvSpPr/>
      </dsp:nvSpPr>
      <dsp:spPr>
        <a:xfrm>
          <a:off x="649750" y="0"/>
          <a:ext cx="3823411" cy="113149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PE" sz="2000" kern="1200" dirty="0" smtClean="0"/>
            <a:t>Asamblea General de Asociados</a:t>
          </a:r>
          <a:br>
            <a:rPr lang="es-PE" sz="2000" kern="1200" dirty="0" smtClean="0"/>
          </a:br>
          <a:r>
            <a:rPr lang="es-PE" sz="2000" kern="1200" dirty="0" smtClean="0"/>
            <a:t>(Mínimo 3)</a:t>
          </a:r>
          <a:endParaRPr lang="es-PE" sz="2000" kern="1200" dirty="0"/>
        </a:p>
      </dsp:txBody>
      <dsp:txXfrm>
        <a:off x="682890" y="33140"/>
        <a:ext cx="3757131" cy="1065210"/>
      </dsp:txXfrm>
    </dsp:sp>
    <dsp:sp modelId="{C7E0D204-99E6-417D-BBBB-EC8BF7CDE311}">
      <dsp:nvSpPr>
        <dsp:cNvPr id="0" name=""/>
        <dsp:cNvSpPr/>
      </dsp:nvSpPr>
      <dsp:spPr>
        <a:xfrm rot="5400000">
          <a:off x="2349301" y="1159778"/>
          <a:ext cx="424309" cy="50917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s-PE" sz="2100" kern="1200"/>
        </a:p>
      </dsp:txBody>
      <dsp:txXfrm rot="-5400000">
        <a:off x="2408705" y="1202209"/>
        <a:ext cx="305502" cy="297016"/>
      </dsp:txXfrm>
    </dsp:sp>
    <dsp:sp modelId="{1D8C52A5-4832-47D3-8B9D-150D6C7E4A37}">
      <dsp:nvSpPr>
        <dsp:cNvPr id="0" name=""/>
        <dsp:cNvSpPr/>
      </dsp:nvSpPr>
      <dsp:spPr>
        <a:xfrm>
          <a:off x="1504219" y="1697236"/>
          <a:ext cx="2114473" cy="113149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PE" sz="2400" kern="1200" dirty="0" smtClean="0"/>
            <a:t>Consejo Directivo</a:t>
          </a:r>
          <a:endParaRPr lang="es-PE" sz="2400" kern="1200" dirty="0"/>
        </a:p>
      </dsp:txBody>
      <dsp:txXfrm>
        <a:off x="1537359" y="1730376"/>
        <a:ext cx="2048193" cy="1065210"/>
      </dsp:txXfrm>
    </dsp:sp>
    <dsp:sp modelId="{D4F71066-9E8E-4714-B74C-F8321EA22D2C}">
      <dsp:nvSpPr>
        <dsp:cNvPr id="0" name=""/>
        <dsp:cNvSpPr/>
      </dsp:nvSpPr>
      <dsp:spPr>
        <a:xfrm rot="5400000">
          <a:off x="2349301" y="2857014"/>
          <a:ext cx="424309" cy="50917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s-PE" sz="2100" kern="1200"/>
        </a:p>
      </dsp:txBody>
      <dsp:txXfrm rot="-5400000">
        <a:off x="2408705" y="2899445"/>
        <a:ext cx="305502" cy="297016"/>
      </dsp:txXfrm>
    </dsp:sp>
    <dsp:sp modelId="{3505E10A-3FFB-4453-BF18-9091DCBE241E}">
      <dsp:nvSpPr>
        <dsp:cNvPr id="0" name=""/>
        <dsp:cNvSpPr/>
      </dsp:nvSpPr>
      <dsp:spPr>
        <a:xfrm>
          <a:off x="1504219" y="3394472"/>
          <a:ext cx="2114473" cy="113149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PE" sz="2400" kern="1200" dirty="0" smtClean="0"/>
            <a:t>Director Ejecutivo</a:t>
          </a:r>
          <a:endParaRPr lang="es-PE" sz="2400" kern="1200" dirty="0"/>
        </a:p>
      </dsp:txBody>
      <dsp:txXfrm>
        <a:off x="1537359" y="3427612"/>
        <a:ext cx="2048193" cy="1065210"/>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B9D164-78AC-4141-824A-DAC97F578097}">
      <dsp:nvSpPr>
        <dsp:cNvPr id="0" name=""/>
        <dsp:cNvSpPr/>
      </dsp:nvSpPr>
      <dsp:spPr>
        <a:xfrm>
          <a:off x="1167432" y="195568"/>
          <a:ext cx="3881283" cy="1347918"/>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5B4F1D8-FD99-4275-BFDF-02FEC0D44943}">
      <dsp:nvSpPr>
        <dsp:cNvPr id="0" name=""/>
        <dsp:cNvSpPr/>
      </dsp:nvSpPr>
      <dsp:spPr>
        <a:xfrm>
          <a:off x="2737998" y="3496163"/>
          <a:ext cx="752186" cy="481399"/>
        </a:xfrm>
        <a:prstGeom prst="down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727068C-0E85-4F28-AA1C-D03661E5F79D}">
      <dsp:nvSpPr>
        <dsp:cNvPr id="0" name=""/>
        <dsp:cNvSpPr/>
      </dsp:nvSpPr>
      <dsp:spPr>
        <a:xfrm>
          <a:off x="1308843" y="3881283"/>
          <a:ext cx="3610496" cy="9026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s-PE" sz="2100" kern="1200" dirty="0" smtClean="0"/>
            <a:t>CLIENTE (Empresa o el Estado)</a:t>
          </a:r>
          <a:endParaRPr lang="es-PE" sz="2100" kern="1200" dirty="0"/>
        </a:p>
      </dsp:txBody>
      <dsp:txXfrm>
        <a:off x="1308843" y="3881283"/>
        <a:ext cx="3610496" cy="902624"/>
      </dsp:txXfrm>
    </dsp:sp>
    <dsp:sp modelId="{A7C19078-F9F4-4652-B29F-955E7A908064}">
      <dsp:nvSpPr>
        <dsp:cNvPr id="0" name=""/>
        <dsp:cNvSpPr/>
      </dsp:nvSpPr>
      <dsp:spPr>
        <a:xfrm>
          <a:off x="2578535" y="1647589"/>
          <a:ext cx="1353936" cy="135393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PE" sz="1600" kern="1200" dirty="0" smtClean="0"/>
            <a:t>Empresa 3 (Persona Natural</a:t>
          </a:r>
          <a:endParaRPr lang="es-PE" sz="1600" kern="1200" dirty="0"/>
        </a:p>
      </dsp:txBody>
      <dsp:txXfrm>
        <a:off x="2776814" y="1845868"/>
        <a:ext cx="957378" cy="957378"/>
      </dsp:txXfrm>
    </dsp:sp>
    <dsp:sp modelId="{C844B629-3C63-47B8-859D-29584996AC3A}">
      <dsp:nvSpPr>
        <dsp:cNvPr id="0" name=""/>
        <dsp:cNvSpPr/>
      </dsp:nvSpPr>
      <dsp:spPr>
        <a:xfrm>
          <a:off x="1609718" y="631836"/>
          <a:ext cx="1353936" cy="135393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PE" sz="1600" kern="1200" dirty="0" smtClean="0"/>
            <a:t>Empresa 1 (SAC)</a:t>
          </a:r>
          <a:endParaRPr lang="es-PE" sz="1600" kern="1200" dirty="0"/>
        </a:p>
      </dsp:txBody>
      <dsp:txXfrm>
        <a:off x="1807997" y="830115"/>
        <a:ext cx="957378" cy="957378"/>
      </dsp:txXfrm>
    </dsp:sp>
    <dsp:sp modelId="{C410E8F0-FAEE-47F5-B27A-C68434F6A613}">
      <dsp:nvSpPr>
        <dsp:cNvPr id="0" name=""/>
        <dsp:cNvSpPr/>
      </dsp:nvSpPr>
      <dsp:spPr>
        <a:xfrm>
          <a:off x="2993742" y="304485"/>
          <a:ext cx="1353936" cy="135393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PE" sz="1600" kern="1200" dirty="0" smtClean="0"/>
            <a:t>Empresa 2 (EIRL)</a:t>
          </a:r>
          <a:endParaRPr lang="es-PE" sz="1600" kern="1200" dirty="0"/>
        </a:p>
      </dsp:txBody>
      <dsp:txXfrm>
        <a:off x="3192021" y="502764"/>
        <a:ext cx="957378" cy="957378"/>
      </dsp:txXfrm>
    </dsp:sp>
    <dsp:sp modelId="{ADBA7170-9A20-4DB4-888E-011468594430}">
      <dsp:nvSpPr>
        <dsp:cNvPr id="0" name=""/>
        <dsp:cNvSpPr/>
      </dsp:nvSpPr>
      <dsp:spPr>
        <a:xfrm>
          <a:off x="886909" y="0"/>
          <a:ext cx="4212245" cy="3369796"/>
        </a:xfrm>
        <a:prstGeom prst="funnel">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0F3870-44B2-4D55-B8A7-97016FC223F2}">
      <dsp:nvSpPr>
        <dsp:cNvPr id="0" name=""/>
        <dsp:cNvSpPr/>
      </dsp:nvSpPr>
      <dsp:spPr>
        <a:xfrm>
          <a:off x="128226" y="681515"/>
          <a:ext cx="3162931" cy="3162931"/>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r>
            <a:rPr lang="es-PE" sz="1900" kern="1200" dirty="0" smtClean="0"/>
            <a:t>Empresa 1 (Producción)</a:t>
          </a:r>
          <a:endParaRPr lang="es-PE" sz="1900" kern="1200" dirty="0"/>
        </a:p>
      </dsp:txBody>
      <dsp:txXfrm>
        <a:off x="569897" y="1054493"/>
        <a:ext cx="1823672" cy="2416976"/>
      </dsp:txXfrm>
    </dsp:sp>
    <dsp:sp modelId="{12D62C13-DE8C-42F4-99D1-DEB65869F04A}">
      <dsp:nvSpPr>
        <dsp:cNvPr id="0" name=""/>
        <dsp:cNvSpPr/>
      </dsp:nvSpPr>
      <dsp:spPr>
        <a:xfrm>
          <a:off x="2407817" y="681515"/>
          <a:ext cx="3162931" cy="3162931"/>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r>
            <a:rPr lang="es-PE" sz="1900" kern="1200" dirty="0" smtClean="0"/>
            <a:t>Empresa 2</a:t>
          </a:r>
        </a:p>
        <a:p>
          <a:pPr lvl="0" algn="ctr" defTabSz="844550">
            <a:lnSpc>
              <a:spcPct val="90000"/>
            </a:lnSpc>
            <a:spcBef>
              <a:spcPct val="0"/>
            </a:spcBef>
            <a:spcAft>
              <a:spcPct val="35000"/>
            </a:spcAft>
          </a:pPr>
          <a:r>
            <a:rPr lang="es-PE" sz="1900" kern="1200" dirty="0" smtClean="0"/>
            <a:t>(Comercialización)</a:t>
          </a:r>
          <a:endParaRPr lang="es-PE" sz="1900" kern="1200" dirty="0"/>
        </a:p>
      </dsp:txBody>
      <dsp:txXfrm>
        <a:off x="3305406" y="1054493"/>
        <a:ext cx="1823672" cy="2416976"/>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F8C5A7-BA7A-49AD-B15A-64B9F58A710E}">
      <dsp:nvSpPr>
        <dsp:cNvPr id="0" name=""/>
        <dsp:cNvSpPr/>
      </dsp:nvSpPr>
      <dsp:spPr>
        <a:xfrm rot="5400000">
          <a:off x="-294321" y="294423"/>
          <a:ext cx="1962140" cy="1373498"/>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s-PE" sz="2600" kern="1200" dirty="0" smtClean="0"/>
            <a:t>Legal</a:t>
          </a:r>
          <a:endParaRPr lang="es-PE" sz="2600" kern="1200" dirty="0"/>
        </a:p>
      </dsp:txBody>
      <dsp:txXfrm rot="-5400000">
        <a:off x="0" y="686851"/>
        <a:ext cx="1373498" cy="588642"/>
      </dsp:txXfrm>
    </dsp:sp>
    <dsp:sp modelId="{87F98FD1-6C9A-459E-9868-D7099D9E7C83}">
      <dsp:nvSpPr>
        <dsp:cNvPr id="0" name=""/>
        <dsp:cNvSpPr/>
      </dsp:nvSpPr>
      <dsp:spPr>
        <a:xfrm rot="5400000">
          <a:off x="3097053" y="-1723453"/>
          <a:ext cx="1275391" cy="4722501"/>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s-PE" sz="2400" kern="1200" dirty="0" smtClean="0"/>
            <a:t>Minuta de Constitución</a:t>
          </a:r>
          <a:endParaRPr lang="es-PE" sz="2400" kern="1200" dirty="0"/>
        </a:p>
        <a:p>
          <a:pPr marL="228600" lvl="1" indent="-228600" algn="l" defTabSz="1066800">
            <a:lnSpc>
              <a:spcPct val="90000"/>
            </a:lnSpc>
            <a:spcBef>
              <a:spcPct val="0"/>
            </a:spcBef>
            <a:spcAft>
              <a:spcPct val="15000"/>
            </a:spcAft>
            <a:buChar char="••"/>
          </a:pPr>
          <a:r>
            <a:rPr lang="es-PE" sz="2400" kern="1200" dirty="0" smtClean="0"/>
            <a:t>Escritura Pública</a:t>
          </a:r>
          <a:endParaRPr lang="es-PE" sz="2400" kern="1200" dirty="0"/>
        </a:p>
        <a:p>
          <a:pPr marL="228600" lvl="1" indent="-228600" algn="l" defTabSz="1066800">
            <a:lnSpc>
              <a:spcPct val="90000"/>
            </a:lnSpc>
            <a:spcBef>
              <a:spcPct val="0"/>
            </a:spcBef>
            <a:spcAft>
              <a:spcPct val="15000"/>
            </a:spcAft>
            <a:buChar char="••"/>
          </a:pPr>
          <a:r>
            <a:rPr lang="es-PE" sz="2400" kern="1200" dirty="0" smtClean="0"/>
            <a:t>Inscripción en Registros Públicos</a:t>
          </a:r>
          <a:endParaRPr lang="es-PE" sz="2400" kern="1200" dirty="0"/>
        </a:p>
      </dsp:txBody>
      <dsp:txXfrm rot="-5400000">
        <a:off x="1373499" y="62360"/>
        <a:ext cx="4660242" cy="1150873"/>
      </dsp:txXfrm>
    </dsp:sp>
    <dsp:sp modelId="{3457F8EC-188F-4974-833C-AC31E9E75EA1}">
      <dsp:nvSpPr>
        <dsp:cNvPr id="0" name=""/>
        <dsp:cNvSpPr/>
      </dsp:nvSpPr>
      <dsp:spPr>
        <a:xfrm rot="5400000">
          <a:off x="-294321" y="2065622"/>
          <a:ext cx="1962140" cy="1373498"/>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s-PE" sz="2600" kern="1200" dirty="0" smtClean="0"/>
            <a:t>Tributaria</a:t>
          </a:r>
          <a:endParaRPr lang="es-PE" sz="2600" kern="1200" dirty="0"/>
        </a:p>
      </dsp:txBody>
      <dsp:txXfrm rot="-5400000">
        <a:off x="0" y="2458050"/>
        <a:ext cx="1373498" cy="588642"/>
      </dsp:txXfrm>
    </dsp:sp>
    <dsp:sp modelId="{06DB8C85-159F-455F-93D7-1559F502ABBA}">
      <dsp:nvSpPr>
        <dsp:cNvPr id="0" name=""/>
        <dsp:cNvSpPr/>
      </dsp:nvSpPr>
      <dsp:spPr>
        <a:xfrm rot="5400000">
          <a:off x="3097053" y="47746"/>
          <a:ext cx="1275391" cy="4722501"/>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s-PE" sz="2400" kern="1200" dirty="0" smtClean="0"/>
            <a:t>Solicitar RUC en la SUNAT</a:t>
          </a:r>
          <a:endParaRPr lang="es-PE" sz="2400" kern="1200" dirty="0"/>
        </a:p>
        <a:p>
          <a:pPr marL="228600" lvl="1" indent="-228600" algn="l" defTabSz="1066800">
            <a:lnSpc>
              <a:spcPct val="90000"/>
            </a:lnSpc>
            <a:spcBef>
              <a:spcPct val="0"/>
            </a:spcBef>
            <a:spcAft>
              <a:spcPct val="15000"/>
            </a:spcAft>
            <a:buChar char="••"/>
          </a:pPr>
          <a:r>
            <a:rPr lang="es-PE" sz="2400" kern="1200" dirty="0" smtClean="0"/>
            <a:t>Compra y Legalización de Libros Contables</a:t>
          </a:r>
          <a:endParaRPr lang="es-PE" sz="2400" kern="1200" dirty="0"/>
        </a:p>
      </dsp:txBody>
      <dsp:txXfrm rot="-5400000">
        <a:off x="1373499" y="1833560"/>
        <a:ext cx="4660242" cy="1150873"/>
      </dsp:txXfrm>
    </dsp:sp>
    <dsp:sp modelId="{9D9DA1DE-1583-4B54-9771-79CD9685A9C1}">
      <dsp:nvSpPr>
        <dsp:cNvPr id="0" name=""/>
        <dsp:cNvSpPr/>
      </dsp:nvSpPr>
      <dsp:spPr>
        <a:xfrm rot="5400000">
          <a:off x="-294321" y="3836822"/>
          <a:ext cx="1962140" cy="1373498"/>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s-PE" sz="2600" kern="1200" dirty="0" smtClean="0"/>
            <a:t>Laboral</a:t>
          </a:r>
          <a:endParaRPr lang="es-PE" sz="2600" kern="1200" dirty="0"/>
        </a:p>
      </dsp:txBody>
      <dsp:txXfrm rot="-5400000">
        <a:off x="0" y="4229250"/>
        <a:ext cx="1373498" cy="588642"/>
      </dsp:txXfrm>
    </dsp:sp>
    <dsp:sp modelId="{40D2C261-CF4D-4995-8029-A5589851E97F}">
      <dsp:nvSpPr>
        <dsp:cNvPr id="0" name=""/>
        <dsp:cNvSpPr/>
      </dsp:nvSpPr>
      <dsp:spPr>
        <a:xfrm rot="5400000">
          <a:off x="3097053" y="1818946"/>
          <a:ext cx="1275391" cy="4722501"/>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s-PE" sz="2400" kern="1200" dirty="0" smtClean="0"/>
            <a:t>Inscripción en el REMYPE</a:t>
          </a:r>
          <a:endParaRPr lang="es-PE" sz="2400" kern="1200" dirty="0"/>
        </a:p>
        <a:p>
          <a:pPr marL="228600" lvl="1" indent="-228600" algn="l" defTabSz="1066800">
            <a:lnSpc>
              <a:spcPct val="90000"/>
            </a:lnSpc>
            <a:spcBef>
              <a:spcPct val="0"/>
            </a:spcBef>
            <a:spcAft>
              <a:spcPct val="15000"/>
            </a:spcAft>
            <a:buChar char="••"/>
          </a:pPr>
          <a:r>
            <a:rPr lang="es-PE" sz="2400" kern="1200" dirty="0" smtClean="0"/>
            <a:t>Incorporación de los trabajadores en Planilla</a:t>
          </a:r>
          <a:endParaRPr lang="es-PE" sz="2400" kern="1200" dirty="0"/>
        </a:p>
      </dsp:txBody>
      <dsp:txXfrm rot="-5400000">
        <a:off x="1373499" y="3604760"/>
        <a:ext cx="4660242" cy="1150873"/>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F8C5A7-BA7A-49AD-B15A-64B9F58A710E}">
      <dsp:nvSpPr>
        <dsp:cNvPr id="0" name=""/>
        <dsp:cNvSpPr/>
      </dsp:nvSpPr>
      <dsp:spPr>
        <a:xfrm rot="5400000">
          <a:off x="-294321" y="294423"/>
          <a:ext cx="1962140" cy="1373498"/>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PE" sz="1400" kern="1200" dirty="0" smtClean="0"/>
            <a:t>Municipales</a:t>
          </a:r>
          <a:endParaRPr lang="es-PE" sz="1400" kern="1200" dirty="0"/>
        </a:p>
      </dsp:txBody>
      <dsp:txXfrm rot="-5400000">
        <a:off x="0" y="686851"/>
        <a:ext cx="1373498" cy="588642"/>
      </dsp:txXfrm>
    </dsp:sp>
    <dsp:sp modelId="{87F98FD1-6C9A-459E-9868-D7099D9E7C83}">
      <dsp:nvSpPr>
        <dsp:cNvPr id="0" name=""/>
        <dsp:cNvSpPr/>
      </dsp:nvSpPr>
      <dsp:spPr>
        <a:xfrm rot="5400000">
          <a:off x="3283119" y="-1909518"/>
          <a:ext cx="1275391" cy="509463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s-PE" sz="1800" kern="1200" dirty="0" smtClean="0"/>
            <a:t>Licencia Municipal de Funcionamiento</a:t>
          </a:r>
          <a:endParaRPr lang="es-PE" sz="1800" kern="1200" dirty="0"/>
        </a:p>
        <a:p>
          <a:pPr marL="171450" lvl="1" indent="-171450" algn="l" defTabSz="800100">
            <a:lnSpc>
              <a:spcPct val="90000"/>
            </a:lnSpc>
            <a:spcBef>
              <a:spcPct val="0"/>
            </a:spcBef>
            <a:spcAft>
              <a:spcPct val="15000"/>
            </a:spcAft>
            <a:buChar char="••"/>
          </a:pPr>
          <a:r>
            <a:rPr lang="es-PE" sz="1800" kern="1200" dirty="0" smtClean="0"/>
            <a:t>Licencia de Avisos Publicitarios</a:t>
          </a:r>
          <a:endParaRPr lang="es-PE" sz="1800" kern="1200" dirty="0"/>
        </a:p>
      </dsp:txBody>
      <dsp:txXfrm rot="-5400000">
        <a:off x="1373499" y="62361"/>
        <a:ext cx="5032373" cy="1150873"/>
      </dsp:txXfrm>
    </dsp:sp>
    <dsp:sp modelId="{3457F8EC-188F-4974-833C-AC31E9E75EA1}">
      <dsp:nvSpPr>
        <dsp:cNvPr id="0" name=""/>
        <dsp:cNvSpPr/>
      </dsp:nvSpPr>
      <dsp:spPr>
        <a:xfrm rot="5400000">
          <a:off x="-294321" y="2022514"/>
          <a:ext cx="1962140" cy="1373498"/>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PE" sz="1400" kern="1200" dirty="0" smtClean="0"/>
            <a:t>Especiales</a:t>
          </a:r>
          <a:endParaRPr lang="es-PE" sz="1400" kern="1200" dirty="0"/>
        </a:p>
      </dsp:txBody>
      <dsp:txXfrm rot="-5400000">
        <a:off x="0" y="2414942"/>
        <a:ext cx="1373498" cy="588642"/>
      </dsp:txXfrm>
    </dsp:sp>
    <dsp:sp modelId="{06DB8C85-159F-455F-93D7-1559F502ABBA}">
      <dsp:nvSpPr>
        <dsp:cNvPr id="0" name=""/>
        <dsp:cNvSpPr/>
      </dsp:nvSpPr>
      <dsp:spPr>
        <a:xfrm rot="5400000">
          <a:off x="3283119" y="-138318"/>
          <a:ext cx="1275391" cy="509463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s-PE" sz="1800" kern="1200" dirty="0" smtClean="0"/>
            <a:t>Trámites Especiales dependiendo del tipo de negocio el cual debe realizarse en la entidad correspondiente: </a:t>
          </a:r>
          <a:r>
            <a:rPr lang="es-PE" sz="1800" kern="1200" dirty="0" err="1" smtClean="0"/>
            <a:t>Mincetur</a:t>
          </a:r>
          <a:r>
            <a:rPr lang="es-PE" sz="1800" kern="1200" dirty="0" smtClean="0"/>
            <a:t>, DIGESA, DIGEMID, MINEDU, MINEM, etc.</a:t>
          </a:r>
          <a:endParaRPr lang="es-PE" sz="1800" kern="1200" dirty="0"/>
        </a:p>
      </dsp:txBody>
      <dsp:txXfrm rot="-5400000">
        <a:off x="1373499" y="1833561"/>
        <a:ext cx="5032373" cy="1150873"/>
      </dsp:txXfrm>
    </dsp:sp>
    <dsp:sp modelId="{9D9DA1DE-1583-4B54-9771-79CD9685A9C1}">
      <dsp:nvSpPr>
        <dsp:cNvPr id="0" name=""/>
        <dsp:cNvSpPr/>
      </dsp:nvSpPr>
      <dsp:spPr>
        <a:xfrm rot="5400000">
          <a:off x="-294321" y="3836822"/>
          <a:ext cx="1962140" cy="1373498"/>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PE" sz="1400" kern="1200" dirty="0" smtClean="0"/>
            <a:t>Complementarios</a:t>
          </a:r>
          <a:endParaRPr lang="es-PE" sz="1400" kern="1200" dirty="0"/>
        </a:p>
      </dsp:txBody>
      <dsp:txXfrm rot="-5400000">
        <a:off x="0" y="4229250"/>
        <a:ext cx="1373498" cy="588642"/>
      </dsp:txXfrm>
    </dsp:sp>
    <dsp:sp modelId="{40D2C261-CF4D-4995-8029-A5589851E97F}">
      <dsp:nvSpPr>
        <dsp:cNvPr id="0" name=""/>
        <dsp:cNvSpPr/>
      </dsp:nvSpPr>
      <dsp:spPr>
        <a:xfrm rot="5400000">
          <a:off x="3283119" y="1632880"/>
          <a:ext cx="1275391" cy="509463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s-PE" sz="1800" kern="1200" dirty="0" smtClean="0"/>
            <a:t>Registro de Marca Comercial en INDECOPI</a:t>
          </a:r>
          <a:endParaRPr lang="es-PE" sz="1800" kern="1200" dirty="0"/>
        </a:p>
        <a:p>
          <a:pPr marL="171450" lvl="1" indent="-171450" algn="l" defTabSz="800100">
            <a:lnSpc>
              <a:spcPct val="90000"/>
            </a:lnSpc>
            <a:spcBef>
              <a:spcPct val="0"/>
            </a:spcBef>
            <a:spcAft>
              <a:spcPct val="15000"/>
            </a:spcAft>
            <a:buChar char="••"/>
          </a:pPr>
          <a:r>
            <a:rPr lang="es-PE" sz="1800" kern="1200" dirty="0" smtClean="0"/>
            <a:t>Inscripción en el Registro Nacional de Proveedores (RNP)</a:t>
          </a:r>
          <a:endParaRPr lang="es-PE" sz="1800" kern="1200" dirty="0"/>
        </a:p>
        <a:p>
          <a:pPr marL="171450" lvl="1" indent="-171450" algn="l" defTabSz="800100">
            <a:lnSpc>
              <a:spcPct val="90000"/>
            </a:lnSpc>
            <a:spcBef>
              <a:spcPct val="0"/>
            </a:spcBef>
            <a:spcAft>
              <a:spcPct val="15000"/>
            </a:spcAft>
            <a:buChar char="••"/>
          </a:pPr>
          <a:endParaRPr lang="es-PE" sz="1800" kern="1200" dirty="0"/>
        </a:p>
      </dsp:txBody>
      <dsp:txXfrm rot="-5400000">
        <a:off x="1373499" y="3604760"/>
        <a:ext cx="5032373" cy="115087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F8C5A7-BA7A-49AD-B15A-64B9F58A710E}">
      <dsp:nvSpPr>
        <dsp:cNvPr id="0" name=""/>
        <dsp:cNvSpPr/>
      </dsp:nvSpPr>
      <dsp:spPr>
        <a:xfrm rot="5400000">
          <a:off x="-294033" y="296823"/>
          <a:ext cx="1960224" cy="1372156"/>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PE" sz="2000" kern="1200" dirty="0" smtClean="0"/>
            <a:t>Municipales</a:t>
          </a:r>
          <a:endParaRPr lang="es-PE" sz="2000" kern="1200" dirty="0"/>
        </a:p>
      </dsp:txBody>
      <dsp:txXfrm rot="-5400000">
        <a:off x="1" y="688867"/>
        <a:ext cx="1372156" cy="588068"/>
      </dsp:txXfrm>
    </dsp:sp>
    <dsp:sp modelId="{87F98FD1-6C9A-459E-9868-D7099D9E7C83}">
      <dsp:nvSpPr>
        <dsp:cNvPr id="0" name=""/>
        <dsp:cNvSpPr/>
      </dsp:nvSpPr>
      <dsp:spPr>
        <a:xfrm rot="5400000">
          <a:off x="3283071" y="-1908124"/>
          <a:ext cx="1274145" cy="5095974"/>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s-PE" sz="2000" kern="1200" dirty="0" smtClean="0"/>
            <a:t>Licencia Municipal de Funcionamiento</a:t>
          </a:r>
          <a:endParaRPr lang="es-PE" sz="2000" kern="1200" dirty="0"/>
        </a:p>
        <a:p>
          <a:pPr marL="228600" lvl="1" indent="-228600" algn="l" defTabSz="889000">
            <a:lnSpc>
              <a:spcPct val="90000"/>
            </a:lnSpc>
            <a:spcBef>
              <a:spcPct val="0"/>
            </a:spcBef>
            <a:spcAft>
              <a:spcPct val="15000"/>
            </a:spcAft>
            <a:buChar char="••"/>
          </a:pPr>
          <a:r>
            <a:rPr lang="es-PE" sz="2000" kern="1200" dirty="0" smtClean="0"/>
            <a:t>Licencia de Avisos Publicitarios</a:t>
          </a:r>
          <a:endParaRPr lang="es-PE" sz="2000" kern="1200" dirty="0"/>
        </a:p>
      </dsp:txBody>
      <dsp:txXfrm rot="-5400000">
        <a:off x="1372157" y="64989"/>
        <a:ext cx="5033775" cy="1149747"/>
      </dsp:txXfrm>
    </dsp:sp>
    <dsp:sp modelId="{3457F8EC-188F-4974-833C-AC31E9E75EA1}">
      <dsp:nvSpPr>
        <dsp:cNvPr id="0" name=""/>
        <dsp:cNvSpPr/>
      </dsp:nvSpPr>
      <dsp:spPr>
        <a:xfrm rot="5400000">
          <a:off x="-294033" y="2023227"/>
          <a:ext cx="1960224" cy="1372156"/>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PE" sz="2000" kern="1200" dirty="0" smtClean="0"/>
            <a:t>Especiales</a:t>
          </a:r>
          <a:endParaRPr lang="es-PE" sz="2000" kern="1200" dirty="0"/>
        </a:p>
      </dsp:txBody>
      <dsp:txXfrm rot="-5400000">
        <a:off x="1" y="2415271"/>
        <a:ext cx="1372156" cy="588068"/>
      </dsp:txXfrm>
    </dsp:sp>
    <dsp:sp modelId="{06DB8C85-159F-455F-93D7-1559F502ABBA}">
      <dsp:nvSpPr>
        <dsp:cNvPr id="0" name=""/>
        <dsp:cNvSpPr/>
      </dsp:nvSpPr>
      <dsp:spPr>
        <a:xfrm rot="5400000">
          <a:off x="3283071" y="-138654"/>
          <a:ext cx="1274145" cy="5095974"/>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s-PE" sz="2000" kern="1200" dirty="0" smtClean="0"/>
            <a:t>Trámites Especiales dependiendo del tipo de negocio el cual debe realizarse en la entidad correspondiente: </a:t>
          </a:r>
          <a:r>
            <a:rPr lang="es-PE" sz="2000" kern="1200" dirty="0" err="1" smtClean="0"/>
            <a:t>Mincetur</a:t>
          </a:r>
          <a:r>
            <a:rPr lang="es-PE" sz="2000" kern="1200" dirty="0" smtClean="0"/>
            <a:t>, DIGESA, DIGEMID, MINEDU, MINEM, etc.</a:t>
          </a:r>
          <a:endParaRPr lang="es-PE" sz="2000" kern="1200" dirty="0"/>
        </a:p>
      </dsp:txBody>
      <dsp:txXfrm rot="-5400000">
        <a:off x="1372157" y="1834459"/>
        <a:ext cx="5033775" cy="1149747"/>
      </dsp:txXfrm>
    </dsp:sp>
    <dsp:sp modelId="{9D9DA1DE-1583-4B54-9771-79CD9685A9C1}">
      <dsp:nvSpPr>
        <dsp:cNvPr id="0" name=""/>
        <dsp:cNvSpPr/>
      </dsp:nvSpPr>
      <dsp:spPr>
        <a:xfrm rot="5400000">
          <a:off x="-294033" y="3835763"/>
          <a:ext cx="1960224" cy="1372156"/>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PE" sz="2000" kern="1200" dirty="0" smtClean="0"/>
            <a:t>Complementarios</a:t>
          </a:r>
          <a:endParaRPr lang="es-PE" sz="2000" kern="1200" dirty="0"/>
        </a:p>
      </dsp:txBody>
      <dsp:txXfrm rot="-5400000">
        <a:off x="1" y="4227807"/>
        <a:ext cx="1372156" cy="588068"/>
      </dsp:txXfrm>
    </dsp:sp>
    <dsp:sp modelId="{40D2C261-CF4D-4995-8029-A5589851E97F}">
      <dsp:nvSpPr>
        <dsp:cNvPr id="0" name=""/>
        <dsp:cNvSpPr/>
      </dsp:nvSpPr>
      <dsp:spPr>
        <a:xfrm rot="5400000">
          <a:off x="3283071" y="1630815"/>
          <a:ext cx="1274145" cy="5095974"/>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s-PE" sz="2000" kern="1200" dirty="0" smtClean="0"/>
            <a:t>Registro de Marca Comercial en INDECOPI</a:t>
          </a:r>
          <a:endParaRPr lang="es-PE" sz="2000" kern="1200" dirty="0"/>
        </a:p>
        <a:p>
          <a:pPr marL="228600" lvl="1" indent="-228600" algn="l" defTabSz="889000">
            <a:lnSpc>
              <a:spcPct val="90000"/>
            </a:lnSpc>
            <a:spcBef>
              <a:spcPct val="0"/>
            </a:spcBef>
            <a:spcAft>
              <a:spcPct val="15000"/>
            </a:spcAft>
            <a:buChar char="••"/>
          </a:pPr>
          <a:r>
            <a:rPr lang="es-PE" sz="2000" kern="1200" dirty="0" smtClean="0"/>
            <a:t>Inscripción en el Registro Nacional de Proveedores (RNP)</a:t>
          </a:r>
          <a:endParaRPr lang="es-PE" sz="2000" kern="1200" dirty="0"/>
        </a:p>
        <a:p>
          <a:pPr marL="228600" lvl="1" indent="-228600" algn="l" defTabSz="889000">
            <a:lnSpc>
              <a:spcPct val="90000"/>
            </a:lnSpc>
            <a:spcBef>
              <a:spcPct val="0"/>
            </a:spcBef>
            <a:spcAft>
              <a:spcPct val="15000"/>
            </a:spcAft>
            <a:buChar char="••"/>
          </a:pPr>
          <a:endParaRPr lang="es-PE" sz="2000" kern="1200" dirty="0"/>
        </a:p>
      </dsp:txBody>
      <dsp:txXfrm rot="-5400000">
        <a:off x="1372157" y="3603929"/>
        <a:ext cx="5033775" cy="114974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24B927-40F6-43DA-8470-873B0058188E}">
      <dsp:nvSpPr>
        <dsp:cNvPr id="0" name=""/>
        <dsp:cNvSpPr/>
      </dsp:nvSpPr>
      <dsp:spPr>
        <a:xfrm>
          <a:off x="1553509" y="12611"/>
          <a:ext cx="2116595" cy="1175886"/>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s-PE" sz="3100" kern="1200" dirty="0" smtClean="0"/>
            <a:t>Persona Natural </a:t>
          </a:r>
          <a:endParaRPr lang="es-PE" sz="3100" kern="1200" dirty="0"/>
        </a:p>
      </dsp:txBody>
      <dsp:txXfrm>
        <a:off x="1587950" y="47052"/>
        <a:ext cx="2047713" cy="1107004"/>
      </dsp:txXfrm>
    </dsp:sp>
    <dsp:sp modelId="{9C3C84F6-5794-4CD8-8032-8430501B5537}">
      <dsp:nvSpPr>
        <dsp:cNvPr id="0" name=""/>
        <dsp:cNvSpPr/>
      </dsp:nvSpPr>
      <dsp:spPr>
        <a:xfrm>
          <a:off x="4610814" y="12611"/>
          <a:ext cx="2116595" cy="1175886"/>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s-PE" sz="3100" kern="1200" dirty="0" smtClean="0"/>
            <a:t>Persona Jurídica</a:t>
          </a:r>
          <a:endParaRPr lang="es-PE" sz="3100" kern="1200" dirty="0"/>
        </a:p>
      </dsp:txBody>
      <dsp:txXfrm>
        <a:off x="4645255" y="47052"/>
        <a:ext cx="2047713" cy="1107004"/>
      </dsp:txXfrm>
    </dsp:sp>
    <dsp:sp modelId="{171292D7-B9E2-4268-9FCD-1D966EB2B1D4}">
      <dsp:nvSpPr>
        <dsp:cNvPr id="0" name=""/>
        <dsp:cNvSpPr/>
      </dsp:nvSpPr>
      <dsp:spPr>
        <a:xfrm>
          <a:off x="3724725" y="5010128"/>
          <a:ext cx="881914" cy="881914"/>
        </a:xfrm>
        <a:prstGeom prst="triangle">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0AD9DFD-961B-4A4F-A6BF-77C8F2DA7627}">
      <dsp:nvSpPr>
        <dsp:cNvPr id="0" name=""/>
        <dsp:cNvSpPr/>
      </dsp:nvSpPr>
      <dsp:spPr>
        <a:xfrm>
          <a:off x="1519938" y="4640900"/>
          <a:ext cx="5291489" cy="35746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B2C5B40-EA66-4ECA-AEEB-5263EAEC0B21}">
      <dsp:nvSpPr>
        <dsp:cNvPr id="0" name=""/>
        <dsp:cNvSpPr/>
      </dsp:nvSpPr>
      <dsp:spPr>
        <a:xfrm>
          <a:off x="1175521" y="1447192"/>
          <a:ext cx="2923018" cy="315137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endParaRPr lang="es-PE" sz="2400" kern="1200" dirty="0" smtClean="0"/>
        </a:p>
        <a:p>
          <a:pPr lvl="0" algn="ctr" defTabSz="1066800">
            <a:lnSpc>
              <a:spcPct val="90000"/>
            </a:lnSpc>
            <a:spcBef>
              <a:spcPct val="0"/>
            </a:spcBef>
            <a:spcAft>
              <a:spcPct val="35000"/>
            </a:spcAft>
          </a:pPr>
          <a:r>
            <a:rPr lang="es-PE" sz="2400" kern="1200" dirty="0" smtClean="0"/>
            <a:t>Responsabilidad Ilimitada</a:t>
          </a:r>
        </a:p>
        <a:p>
          <a:pPr lvl="0" algn="ctr" defTabSz="1066800">
            <a:lnSpc>
              <a:spcPct val="90000"/>
            </a:lnSpc>
            <a:spcBef>
              <a:spcPct val="0"/>
            </a:spcBef>
            <a:spcAft>
              <a:spcPct val="35000"/>
            </a:spcAft>
          </a:pPr>
          <a:r>
            <a:rPr lang="es-PE" sz="2400" kern="1200" dirty="0" smtClean="0"/>
            <a:t>Capital Personal y Negocio Juntos</a:t>
          </a:r>
          <a:br>
            <a:rPr lang="es-PE" sz="2400" kern="1200" dirty="0" smtClean="0"/>
          </a:br>
          <a:r>
            <a:rPr lang="es-PE" sz="2400" kern="1200" dirty="0" smtClean="0"/>
            <a:t>(Ahorros, Inmuebles, Terrenos, Vehículos, etc.)</a:t>
          </a:r>
        </a:p>
        <a:p>
          <a:pPr lvl="0" algn="ctr" defTabSz="1066800">
            <a:lnSpc>
              <a:spcPct val="90000"/>
            </a:lnSpc>
            <a:spcBef>
              <a:spcPct val="0"/>
            </a:spcBef>
            <a:spcAft>
              <a:spcPct val="35000"/>
            </a:spcAft>
          </a:pPr>
          <a:endParaRPr lang="es-PE" sz="2400" kern="1200" dirty="0"/>
        </a:p>
      </dsp:txBody>
      <dsp:txXfrm>
        <a:off x="1318211" y="1589882"/>
        <a:ext cx="2637638" cy="2865995"/>
      </dsp:txXfrm>
    </dsp:sp>
    <dsp:sp modelId="{5C4B1A6B-1663-436D-ABC6-E72F11EAE184}">
      <dsp:nvSpPr>
        <dsp:cNvPr id="0" name=""/>
        <dsp:cNvSpPr/>
      </dsp:nvSpPr>
      <dsp:spPr>
        <a:xfrm>
          <a:off x="4316198" y="1447192"/>
          <a:ext cx="2756273" cy="315137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PE" sz="2400" kern="1200" dirty="0" smtClean="0"/>
            <a:t>Responsabilidad Limitada</a:t>
          </a:r>
        </a:p>
        <a:p>
          <a:pPr lvl="0" algn="ctr" defTabSz="1066800">
            <a:lnSpc>
              <a:spcPct val="90000"/>
            </a:lnSpc>
            <a:spcBef>
              <a:spcPct val="0"/>
            </a:spcBef>
            <a:spcAft>
              <a:spcPct val="35000"/>
            </a:spcAft>
          </a:pPr>
          <a:r>
            <a:rPr lang="es-PE" sz="2400" kern="1200" dirty="0" smtClean="0"/>
            <a:t>Capital Social independiente del Patrimonio Personal</a:t>
          </a:r>
          <a:endParaRPr lang="es-PE" sz="2400" kern="1200" dirty="0"/>
        </a:p>
      </dsp:txBody>
      <dsp:txXfrm>
        <a:off x="4450748" y="1581742"/>
        <a:ext cx="2487173" cy="288227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24B927-40F6-43DA-8470-873B0058188E}">
      <dsp:nvSpPr>
        <dsp:cNvPr id="0" name=""/>
        <dsp:cNvSpPr/>
      </dsp:nvSpPr>
      <dsp:spPr>
        <a:xfrm>
          <a:off x="2106662" y="127319"/>
          <a:ext cx="1722931" cy="957184"/>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PE" sz="2400" kern="1200" dirty="0" smtClean="0"/>
            <a:t>Ventajas </a:t>
          </a:r>
          <a:endParaRPr lang="es-PE" sz="2400" kern="1200" dirty="0"/>
        </a:p>
      </dsp:txBody>
      <dsp:txXfrm>
        <a:off x="2134697" y="155354"/>
        <a:ext cx="1666861" cy="901114"/>
      </dsp:txXfrm>
    </dsp:sp>
    <dsp:sp modelId="{9C3C84F6-5794-4CD8-8032-8430501B5537}">
      <dsp:nvSpPr>
        <dsp:cNvPr id="0" name=""/>
        <dsp:cNvSpPr/>
      </dsp:nvSpPr>
      <dsp:spPr>
        <a:xfrm>
          <a:off x="4595341" y="127319"/>
          <a:ext cx="1722931" cy="957184"/>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PE" sz="2400" kern="1200" dirty="0" smtClean="0"/>
            <a:t>Desventajas</a:t>
          </a:r>
          <a:endParaRPr lang="es-PE" sz="2400" kern="1200" dirty="0"/>
        </a:p>
      </dsp:txBody>
      <dsp:txXfrm>
        <a:off x="4623376" y="155354"/>
        <a:ext cx="1666861" cy="901114"/>
      </dsp:txXfrm>
    </dsp:sp>
    <dsp:sp modelId="{171292D7-B9E2-4268-9FCD-1D966EB2B1D4}">
      <dsp:nvSpPr>
        <dsp:cNvPr id="0" name=""/>
        <dsp:cNvSpPr/>
      </dsp:nvSpPr>
      <dsp:spPr>
        <a:xfrm>
          <a:off x="3598885" y="4195352"/>
          <a:ext cx="717888" cy="717888"/>
        </a:xfrm>
        <a:prstGeom prst="triangle">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31D2102-5B4A-4472-8DB6-ECE29B16862C}">
      <dsp:nvSpPr>
        <dsp:cNvPr id="0" name=""/>
        <dsp:cNvSpPr/>
      </dsp:nvSpPr>
      <dsp:spPr>
        <a:xfrm rot="240000">
          <a:off x="1803506" y="3887729"/>
          <a:ext cx="4308644" cy="30128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A08D83D-077D-4DBD-B325-AE440B05BF6F}">
      <dsp:nvSpPr>
        <dsp:cNvPr id="0" name=""/>
        <dsp:cNvSpPr/>
      </dsp:nvSpPr>
      <dsp:spPr>
        <a:xfrm rot="240000">
          <a:off x="4512668" y="3261270"/>
          <a:ext cx="3229510" cy="69275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s-PE" sz="2300" kern="1200" dirty="0" smtClean="0"/>
            <a:t>Limitaciones de Capital /Financiamiento</a:t>
          </a:r>
          <a:endParaRPr lang="es-PE" sz="2300" kern="1200" dirty="0"/>
        </a:p>
      </dsp:txBody>
      <dsp:txXfrm>
        <a:off x="4546485" y="3295087"/>
        <a:ext cx="3161876" cy="625116"/>
      </dsp:txXfrm>
    </dsp:sp>
    <dsp:sp modelId="{1241E3D7-2C99-4D96-A668-CE0BCC6C290F}">
      <dsp:nvSpPr>
        <dsp:cNvPr id="0" name=""/>
        <dsp:cNvSpPr/>
      </dsp:nvSpPr>
      <dsp:spPr>
        <a:xfrm rot="240000">
          <a:off x="4635156" y="2770278"/>
          <a:ext cx="2990780" cy="50091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s-PE" sz="2200" kern="1200" dirty="0" smtClean="0"/>
            <a:t>Un solo inversionista</a:t>
          </a:r>
          <a:endParaRPr lang="es-PE" sz="2200" kern="1200" dirty="0"/>
        </a:p>
      </dsp:txBody>
      <dsp:txXfrm>
        <a:off x="4659608" y="2794730"/>
        <a:ext cx="2941876" cy="452006"/>
      </dsp:txXfrm>
    </dsp:sp>
    <dsp:sp modelId="{8DF04345-C13B-40F3-B24A-203285D6CF1B}">
      <dsp:nvSpPr>
        <dsp:cNvPr id="0" name=""/>
        <dsp:cNvSpPr/>
      </dsp:nvSpPr>
      <dsp:spPr>
        <a:xfrm rot="240000">
          <a:off x="4319765" y="1987620"/>
          <a:ext cx="3205030" cy="74957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s-PE" sz="2200" kern="1200" dirty="0" smtClean="0"/>
            <a:t>Enfermedad puede </a:t>
          </a:r>
          <a:r>
            <a:rPr lang="es-PE" sz="2200" kern="1200" dirty="0" err="1" smtClean="0"/>
            <a:t>detenar</a:t>
          </a:r>
          <a:r>
            <a:rPr lang="es-PE" sz="2200" kern="1200" dirty="0" smtClean="0"/>
            <a:t> la empresa</a:t>
          </a:r>
          <a:endParaRPr lang="es-PE" sz="2200" kern="1200" dirty="0"/>
        </a:p>
      </dsp:txBody>
      <dsp:txXfrm>
        <a:off x="4356356" y="2024211"/>
        <a:ext cx="3131848" cy="676393"/>
      </dsp:txXfrm>
    </dsp:sp>
    <dsp:sp modelId="{073D5D61-6FE8-4C8B-B65B-99BF27E60520}">
      <dsp:nvSpPr>
        <dsp:cNvPr id="0" name=""/>
        <dsp:cNvSpPr/>
      </dsp:nvSpPr>
      <dsp:spPr>
        <a:xfrm rot="240000">
          <a:off x="4324705" y="1254326"/>
          <a:ext cx="3441447" cy="46939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s-PE" sz="2300" kern="1200" dirty="0" smtClean="0"/>
            <a:t>Responsabilidad Ilimitada</a:t>
          </a:r>
          <a:endParaRPr lang="es-PE" sz="2300" kern="1200" dirty="0"/>
        </a:p>
      </dsp:txBody>
      <dsp:txXfrm>
        <a:off x="4347619" y="1277240"/>
        <a:ext cx="3395619" cy="423568"/>
      </dsp:txXfrm>
    </dsp:sp>
    <dsp:sp modelId="{8E827687-C39F-40CD-93DE-C809B2990599}">
      <dsp:nvSpPr>
        <dsp:cNvPr id="0" name=""/>
        <dsp:cNvSpPr/>
      </dsp:nvSpPr>
      <dsp:spPr>
        <a:xfrm rot="240000">
          <a:off x="1719582" y="3185716"/>
          <a:ext cx="2083532" cy="56435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PE" sz="2400" kern="1200" dirty="0" smtClean="0"/>
            <a:t>Acogerse al Nuevo RUS</a:t>
          </a:r>
          <a:endParaRPr lang="es-PE" sz="2400" kern="1200" dirty="0"/>
        </a:p>
      </dsp:txBody>
      <dsp:txXfrm>
        <a:off x="1747131" y="3213265"/>
        <a:ext cx="2028434" cy="509253"/>
      </dsp:txXfrm>
    </dsp:sp>
    <dsp:sp modelId="{4A04F0AC-51FC-4449-B0C3-55782C79BEBD}">
      <dsp:nvSpPr>
        <dsp:cNvPr id="0" name=""/>
        <dsp:cNvSpPr/>
      </dsp:nvSpPr>
      <dsp:spPr>
        <a:xfrm rot="240000">
          <a:off x="1312243" y="2585805"/>
          <a:ext cx="2993930" cy="50068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PE" sz="2400" kern="1200" dirty="0" smtClean="0"/>
            <a:t>Abrir/Cerrar </a:t>
          </a:r>
          <a:r>
            <a:rPr lang="es-PE" sz="2400" kern="1200" dirty="0" err="1" smtClean="0"/>
            <a:t>facilmente</a:t>
          </a:r>
          <a:endParaRPr lang="es-PE" sz="2400" kern="1200" dirty="0"/>
        </a:p>
      </dsp:txBody>
      <dsp:txXfrm>
        <a:off x="1336685" y="2610247"/>
        <a:ext cx="2945046" cy="451805"/>
      </dsp:txXfrm>
    </dsp:sp>
    <dsp:sp modelId="{8BFC21D6-2B69-4626-B86B-BA616C671C17}">
      <dsp:nvSpPr>
        <dsp:cNvPr id="0" name=""/>
        <dsp:cNvSpPr/>
      </dsp:nvSpPr>
      <dsp:spPr>
        <a:xfrm rot="240000">
          <a:off x="1347686" y="1598590"/>
          <a:ext cx="2813401" cy="80778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PE" sz="2000" kern="1200" dirty="0" smtClean="0"/>
            <a:t>No hay costos de constitución</a:t>
          </a:r>
          <a:endParaRPr lang="es-PE" sz="2000" kern="1200" dirty="0"/>
        </a:p>
      </dsp:txBody>
      <dsp:txXfrm>
        <a:off x="1387119" y="1638023"/>
        <a:ext cx="2734535" cy="72891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F3FE7C-DA11-4452-94B3-06FC1AD117E5}">
      <dsp:nvSpPr>
        <dsp:cNvPr id="0" name=""/>
        <dsp:cNvSpPr/>
      </dsp:nvSpPr>
      <dsp:spPr>
        <a:xfrm>
          <a:off x="2143549" y="0"/>
          <a:ext cx="3499588" cy="194421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es-PE" sz="4000" kern="1200" dirty="0" smtClean="0"/>
            <a:t>Titular y Gerente </a:t>
          </a:r>
          <a:endParaRPr lang="es-PE" sz="4000" kern="1200" dirty="0"/>
        </a:p>
      </dsp:txBody>
      <dsp:txXfrm>
        <a:off x="2200493" y="56944"/>
        <a:ext cx="3385700" cy="183032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24B927-40F6-43DA-8470-873B0058188E}">
      <dsp:nvSpPr>
        <dsp:cNvPr id="0" name=""/>
        <dsp:cNvSpPr/>
      </dsp:nvSpPr>
      <dsp:spPr>
        <a:xfrm>
          <a:off x="1668612" y="120498"/>
          <a:ext cx="1727842" cy="959912"/>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PE" sz="2400" kern="1200" dirty="0" smtClean="0"/>
            <a:t>Ventajas </a:t>
          </a:r>
          <a:endParaRPr lang="es-PE" sz="2400" kern="1200" dirty="0"/>
        </a:p>
      </dsp:txBody>
      <dsp:txXfrm>
        <a:off x="1696727" y="148613"/>
        <a:ext cx="1671612" cy="903682"/>
      </dsp:txXfrm>
    </dsp:sp>
    <dsp:sp modelId="{9C3C84F6-5794-4CD8-8032-8430501B5537}">
      <dsp:nvSpPr>
        <dsp:cNvPr id="0" name=""/>
        <dsp:cNvSpPr/>
      </dsp:nvSpPr>
      <dsp:spPr>
        <a:xfrm>
          <a:off x="4164385" y="120498"/>
          <a:ext cx="1727842" cy="959912"/>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PE" sz="2400" kern="1200" dirty="0" smtClean="0"/>
            <a:t>Desventajas</a:t>
          </a:r>
          <a:endParaRPr lang="es-PE" sz="2400" kern="1200" dirty="0"/>
        </a:p>
      </dsp:txBody>
      <dsp:txXfrm>
        <a:off x="4192500" y="148613"/>
        <a:ext cx="1671612" cy="903682"/>
      </dsp:txXfrm>
    </dsp:sp>
    <dsp:sp modelId="{171292D7-B9E2-4268-9FCD-1D966EB2B1D4}">
      <dsp:nvSpPr>
        <dsp:cNvPr id="0" name=""/>
        <dsp:cNvSpPr/>
      </dsp:nvSpPr>
      <dsp:spPr>
        <a:xfrm>
          <a:off x="3661449" y="4200127"/>
          <a:ext cx="719934" cy="719934"/>
        </a:xfrm>
        <a:prstGeom prst="triangle">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98D72AF-332C-4C5F-922B-DF210ECDC042}">
      <dsp:nvSpPr>
        <dsp:cNvPr id="0" name=""/>
        <dsp:cNvSpPr/>
      </dsp:nvSpPr>
      <dsp:spPr>
        <a:xfrm rot="21360000">
          <a:off x="1860953" y="3891627"/>
          <a:ext cx="4320926" cy="302148"/>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127DD02-30EB-488B-A096-25CE9E3FD2A9}">
      <dsp:nvSpPr>
        <dsp:cNvPr id="0" name=""/>
        <dsp:cNvSpPr/>
      </dsp:nvSpPr>
      <dsp:spPr>
        <a:xfrm rot="21360000">
          <a:off x="1413516" y="3342954"/>
          <a:ext cx="2624035" cy="60084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PE" sz="2000" kern="1200" dirty="0" smtClean="0"/>
            <a:t>Menos limitaciones para financiamiento</a:t>
          </a:r>
          <a:endParaRPr lang="es-PE" sz="2000" kern="1200" dirty="0"/>
        </a:p>
      </dsp:txBody>
      <dsp:txXfrm>
        <a:off x="1442847" y="3372285"/>
        <a:ext cx="2565373" cy="542185"/>
      </dsp:txXfrm>
    </dsp:sp>
    <dsp:sp modelId="{5164CC38-44FE-4FB2-81C9-D2D2E4C780C6}">
      <dsp:nvSpPr>
        <dsp:cNvPr id="0" name=""/>
        <dsp:cNvSpPr/>
      </dsp:nvSpPr>
      <dsp:spPr>
        <a:xfrm rot="21360000">
          <a:off x="1153329" y="2760383"/>
          <a:ext cx="3048418" cy="49890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PE" sz="2400" kern="1200" dirty="0" smtClean="0"/>
            <a:t>Clientes Empresariales</a:t>
          </a:r>
          <a:endParaRPr lang="es-PE" sz="2400" kern="1200" dirty="0"/>
        </a:p>
      </dsp:txBody>
      <dsp:txXfrm>
        <a:off x="1177683" y="2784737"/>
        <a:ext cx="2999710" cy="450195"/>
      </dsp:txXfrm>
    </dsp:sp>
    <dsp:sp modelId="{311CDE97-32D5-4D10-BEE6-282247CCAB38}">
      <dsp:nvSpPr>
        <dsp:cNvPr id="0" name=""/>
        <dsp:cNvSpPr/>
      </dsp:nvSpPr>
      <dsp:spPr>
        <a:xfrm rot="21360000">
          <a:off x="1390737" y="2106883"/>
          <a:ext cx="2477610" cy="53881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PE" sz="2400" kern="1200" dirty="0" smtClean="0"/>
            <a:t>1 o mas inversionistas</a:t>
          </a:r>
          <a:endParaRPr lang="es-PE" sz="2400" kern="1200" dirty="0"/>
        </a:p>
      </dsp:txBody>
      <dsp:txXfrm>
        <a:off x="1417040" y="2133186"/>
        <a:ext cx="2425004" cy="486212"/>
      </dsp:txXfrm>
    </dsp:sp>
    <dsp:sp modelId="{022833CE-591A-41F4-91D4-2338675979C4}">
      <dsp:nvSpPr>
        <dsp:cNvPr id="0" name=""/>
        <dsp:cNvSpPr/>
      </dsp:nvSpPr>
      <dsp:spPr>
        <a:xfrm rot="21360000">
          <a:off x="1400661" y="1469291"/>
          <a:ext cx="2361772" cy="54691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PE" sz="2400" kern="1200" dirty="0" smtClean="0"/>
            <a:t>Responsabilidad Limitada</a:t>
          </a:r>
          <a:endParaRPr lang="es-PE" sz="2400" kern="1200" dirty="0"/>
        </a:p>
      </dsp:txBody>
      <dsp:txXfrm>
        <a:off x="1427359" y="1495989"/>
        <a:ext cx="2308376" cy="493522"/>
      </dsp:txXfrm>
    </dsp:sp>
    <dsp:sp modelId="{0402EE0D-EB54-483E-A5FB-4858F053B1F1}">
      <dsp:nvSpPr>
        <dsp:cNvPr id="0" name=""/>
        <dsp:cNvSpPr/>
      </dsp:nvSpPr>
      <dsp:spPr>
        <a:xfrm rot="21360000">
          <a:off x="4363952" y="3174510"/>
          <a:ext cx="1714710" cy="59216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PE" sz="1500" kern="1200" dirty="0" smtClean="0"/>
            <a:t>Restricción cambio de actividades</a:t>
          </a:r>
          <a:endParaRPr lang="es-PE" sz="1500" kern="1200" dirty="0"/>
        </a:p>
      </dsp:txBody>
      <dsp:txXfrm>
        <a:off x="4392859" y="3203417"/>
        <a:ext cx="1656896" cy="534351"/>
      </dsp:txXfrm>
    </dsp:sp>
    <dsp:sp modelId="{9DE72BE7-472A-470B-99EC-49946FE00EFC}">
      <dsp:nvSpPr>
        <dsp:cNvPr id="0" name=""/>
        <dsp:cNvSpPr/>
      </dsp:nvSpPr>
      <dsp:spPr>
        <a:xfrm rot="21360000">
          <a:off x="4315956" y="2540968"/>
          <a:ext cx="1714710" cy="59216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PE" sz="1500" kern="1200" dirty="0" smtClean="0"/>
            <a:t>No puedo acogerme al RUS</a:t>
          </a:r>
          <a:endParaRPr lang="es-PE" sz="1500" kern="1200" dirty="0"/>
        </a:p>
      </dsp:txBody>
      <dsp:txXfrm>
        <a:off x="4344863" y="2569875"/>
        <a:ext cx="1656896" cy="534351"/>
      </dsp:txXfrm>
    </dsp:sp>
    <dsp:sp modelId="{A5B1452C-AD7E-4F74-8B64-C1A549541AAA}">
      <dsp:nvSpPr>
        <dsp:cNvPr id="0" name=""/>
        <dsp:cNvSpPr/>
      </dsp:nvSpPr>
      <dsp:spPr>
        <a:xfrm rot="21360000">
          <a:off x="4267961" y="1907425"/>
          <a:ext cx="1714710" cy="59216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PE" sz="1500" kern="1200" dirty="0" smtClean="0"/>
            <a:t>Costos y trámites de Constitución</a:t>
          </a:r>
          <a:endParaRPr lang="es-PE" sz="1500" kern="1200" dirty="0"/>
        </a:p>
      </dsp:txBody>
      <dsp:txXfrm>
        <a:off x="4296868" y="1936332"/>
        <a:ext cx="1656896" cy="53435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8B9F89-F94C-4CB1-BB0F-87C22D9D90F3}">
      <dsp:nvSpPr>
        <dsp:cNvPr id="0" name=""/>
        <dsp:cNvSpPr/>
      </dsp:nvSpPr>
      <dsp:spPr>
        <a:xfrm>
          <a:off x="4203" y="813285"/>
          <a:ext cx="1433426" cy="71671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16510" rIns="24765" bIns="16510" numCol="1" spcCol="1270" anchor="ctr" anchorCtr="0">
          <a:noAutofit/>
        </a:bodyPr>
        <a:lstStyle/>
        <a:p>
          <a:pPr lvl="0" algn="ctr" defTabSz="577850">
            <a:lnSpc>
              <a:spcPct val="90000"/>
            </a:lnSpc>
            <a:spcBef>
              <a:spcPct val="0"/>
            </a:spcBef>
            <a:spcAft>
              <a:spcPct val="35000"/>
            </a:spcAft>
          </a:pPr>
          <a:r>
            <a:rPr lang="es-PE" sz="1300" kern="1200" dirty="0" smtClean="0"/>
            <a:t>Empresa Unipersonal</a:t>
          </a:r>
          <a:endParaRPr lang="es-PE" sz="1300" kern="1200" dirty="0"/>
        </a:p>
      </dsp:txBody>
      <dsp:txXfrm>
        <a:off x="25195" y="834277"/>
        <a:ext cx="1391442" cy="674729"/>
      </dsp:txXfrm>
    </dsp:sp>
    <dsp:sp modelId="{4305C20F-0706-4922-B7E2-354590718E73}">
      <dsp:nvSpPr>
        <dsp:cNvPr id="0" name=""/>
        <dsp:cNvSpPr/>
      </dsp:nvSpPr>
      <dsp:spPr>
        <a:xfrm>
          <a:off x="147546" y="1529999"/>
          <a:ext cx="143342" cy="1591885"/>
        </a:xfrm>
        <a:custGeom>
          <a:avLst/>
          <a:gdLst/>
          <a:ahLst/>
          <a:cxnLst/>
          <a:rect l="0" t="0" r="0" b="0"/>
          <a:pathLst>
            <a:path>
              <a:moveTo>
                <a:pt x="0" y="0"/>
              </a:moveTo>
              <a:lnTo>
                <a:pt x="0" y="1591885"/>
              </a:lnTo>
              <a:lnTo>
                <a:pt x="143342" y="159188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7970E9A-7DBB-4C3B-BD8B-8F03DDB1B0BF}">
      <dsp:nvSpPr>
        <dsp:cNvPr id="0" name=""/>
        <dsp:cNvSpPr/>
      </dsp:nvSpPr>
      <dsp:spPr>
        <a:xfrm>
          <a:off x="290888" y="1709177"/>
          <a:ext cx="1146741" cy="282541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s-PE" sz="1000" kern="1200" dirty="0" smtClean="0"/>
            <a:t> Una sola persona</a:t>
          </a:r>
        </a:p>
        <a:p>
          <a:pPr lvl="0" algn="ctr" defTabSz="444500">
            <a:lnSpc>
              <a:spcPct val="90000"/>
            </a:lnSpc>
            <a:spcBef>
              <a:spcPct val="0"/>
            </a:spcBef>
            <a:spcAft>
              <a:spcPct val="35000"/>
            </a:spcAft>
          </a:pPr>
          <a:endParaRPr lang="es-PE" sz="1000" kern="1200" dirty="0" smtClean="0"/>
        </a:p>
        <a:p>
          <a:pPr lvl="0" algn="ctr" defTabSz="444500">
            <a:lnSpc>
              <a:spcPct val="90000"/>
            </a:lnSpc>
            <a:spcBef>
              <a:spcPct val="0"/>
            </a:spcBef>
            <a:spcAft>
              <a:spcPct val="35000"/>
            </a:spcAft>
          </a:pPr>
          <a:r>
            <a:rPr lang="es-PE" sz="1000" kern="1200" dirty="0" smtClean="0"/>
            <a:t>Responsabilidad Ilimitada</a:t>
          </a:r>
        </a:p>
        <a:p>
          <a:pPr lvl="0" algn="ctr" defTabSz="444500">
            <a:lnSpc>
              <a:spcPct val="90000"/>
            </a:lnSpc>
            <a:spcBef>
              <a:spcPct val="0"/>
            </a:spcBef>
            <a:spcAft>
              <a:spcPct val="35000"/>
            </a:spcAft>
          </a:pPr>
          <a:endParaRPr lang="es-PE" sz="1000" kern="1200" dirty="0" smtClean="0"/>
        </a:p>
        <a:p>
          <a:pPr lvl="0" algn="ctr" defTabSz="444500">
            <a:lnSpc>
              <a:spcPct val="90000"/>
            </a:lnSpc>
            <a:spcBef>
              <a:spcPct val="0"/>
            </a:spcBef>
            <a:spcAft>
              <a:spcPct val="35000"/>
            </a:spcAft>
          </a:pPr>
          <a:endParaRPr lang="es-PE" sz="1000" kern="1200" dirty="0" smtClean="0"/>
        </a:p>
        <a:p>
          <a:pPr lvl="0" algn="ctr" defTabSz="444500">
            <a:lnSpc>
              <a:spcPct val="90000"/>
            </a:lnSpc>
            <a:spcBef>
              <a:spcPct val="0"/>
            </a:spcBef>
            <a:spcAft>
              <a:spcPct val="35000"/>
            </a:spcAft>
          </a:pPr>
          <a:endParaRPr lang="es-PE" sz="1000" kern="1200" dirty="0" smtClean="0"/>
        </a:p>
        <a:p>
          <a:pPr lvl="0" algn="ctr" defTabSz="444500">
            <a:lnSpc>
              <a:spcPct val="90000"/>
            </a:lnSpc>
            <a:spcBef>
              <a:spcPct val="0"/>
            </a:spcBef>
            <a:spcAft>
              <a:spcPct val="35000"/>
            </a:spcAft>
          </a:pPr>
          <a:endParaRPr lang="es-PE" sz="1000" kern="1200" dirty="0" smtClean="0"/>
        </a:p>
        <a:p>
          <a:pPr lvl="0" algn="ctr" defTabSz="444500">
            <a:lnSpc>
              <a:spcPct val="90000"/>
            </a:lnSpc>
            <a:spcBef>
              <a:spcPct val="0"/>
            </a:spcBef>
            <a:spcAft>
              <a:spcPct val="35000"/>
            </a:spcAft>
          </a:pPr>
          <a:endParaRPr lang="es-PE" sz="1000" kern="1200" dirty="0"/>
        </a:p>
      </dsp:txBody>
      <dsp:txXfrm>
        <a:off x="324475" y="1742764"/>
        <a:ext cx="1079567" cy="2758239"/>
      </dsp:txXfrm>
    </dsp:sp>
    <dsp:sp modelId="{6D0DDBEE-2BF3-447E-809A-3BD3E978B37A}">
      <dsp:nvSpPr>
        <dsp:cNvPr id="0" name=""/>
        <dsp:cNvSpPr/>
      </dsp:nvSpPr>
      <dsp:spPr>
        <a:xfrm>
          <a:off x="1795987" y="813285"/>
          <a:ext cx="1433426" cy="71671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16510" rIns="24765" bIns="16510" numCol="1" spcCol="1270" anchor="ctr" anchorCtr="0">
          <a:noAutofit/>
        </a:bodyPr>
        <a:lstStyle/>
        <a:p>
          <a:pPr lvl="0" algn="ctr" defTabSz="577850">
            <a:lnSpc>
              <a:spcPct val="90000"/>
            </a:lnSpc>
            <a:spcBef>
              <a:spcPct val="0"/>
            </a:spcBef>
            <a:spcAft>
              <a:spcPct val="35000"/>
            </a:spcAft>
          </a:pPr>
          <a:r>
            <a:rPr lang="es-PE" sz="1300" kern="1200" dirty="0" smtClean="0"/>
            <a:t>Empresa Individual de Responsabilidad Limitada (EIRL)</a:t>
          </a:r>
          <a:endParaRPr lang="es-PE" sz="1300" kern="1200" dirty="0"/>
        </a:p>
      </dsp:txBody>
      <dsp:txXfrm>
        <a:off x="1816979" y="834277"/>
        <a:ext cx="1391442" cy="674729"/>
      </dsp:txXfrm>
    </dsp:sp>
    <dsp:sp modelId="{3FACB24C-BC0D-47CE-BA0D-D54CA8C76F52}">
      <dsp:nvSpPr>
        <dsp:cNvPr id="0" name=""/>
        <dsp:cNvSpPr/>
      </dsp:nvSpPr>
      <dsp:spPr>
        <a:xfrm>
          <a:off x="1939330" y="1529999"/>
          <a:ext cx="143342" cy="1485564"/>
        </a:xfrm>
        <a:custGeom>
          <a:avLst/>
          <a:gdLst/>
          <a:ahLst/>
          <a:cxnLst/>
          <a:rect l="0" t="0" r="0" b="0"/>
          <a:pathLst>
            <a:path>
              <a:moveTo>
                <a:pt x="0" y="0"/>
              </a:moveTo>
              <a:lnTo>
                <a:pt x="0" y="1485564"/>
              </a:lnTo>
              <a:lnTo>
                <a:pt x="143342" y="148556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589B284-C3A7-4C53-B4CB-01CC867D3B3E}">
      <dsp:nvSpPr>
        <dsp:cNvPr id="0" name=""/>
        <dsp:cNvSpPr/>
      </dsp:nvSpPr>
      <dsp:spPr>
        <a:xfrm>
          <a:off x="2082672" y="1709177"/>
          <a:ext cx="1146741" cy="261277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s-PE" sz="1000" kern="1200" dirty="0" smtClean="0"/>
            <a:t>Un solo dueño</a:t>
          </a:r>
        </a:p>
        <a:p>
          <a:pPr lvl="0" algn="ctr" defTabSz="444500">
            <a:lnSpc>
              <a:spcPct val="90000"/>
            </a:lnSpc>
            <a:spcBef>
              <a:spcPct val="0"/>
            </a:spcBef>
            <a:spcAft>
              <a:spcPct val="35000"/>
            </a:spcAft>
          </a:pPr>
          <a:endParaRPr lang="es-PE" sz="1000" kern="1200" dirty="0" smtClean="0"/>
        </a:p>
        <a:p>
          <a:pPr lvl="0" algn="ctr" defTabSz="444500">
            <a:lnSpc>
              <a:spcPct val="90000"/>
            </a:lnSpc>
            <a:spcBef>
              <a:spcPct val="0"/>
            </a:spcBef>
            <a:spcAft>
              <a:spcPct val="35000"/>
            </a:spcAft>
          </a:pPr>
          <a:r>
            <a:rPr lang="es-PE" sz="1000" kern="1200" dirty="0" smtClean="0"/>
            <a:t>Responsabilidad Limitada</a:t>
          </a:r>
        </a:p>
        <a:p>
          <a:pPr lvl="0" algn="ctr" defTabSz="444500">
            <a:lnSpc>
              <a:spcPct val="90000"/>
            </a:lnSpc>
            <a:spcBef>
              <a:spcPct val="0"/>
            </a:spcBef>
            <a:spcAft>
              <a:spcPct val="35000"/>
            </a:spcAft>
          </a:pPr>
          <a:endParaRPr lang="es-PE" sz="1000" kern="1200" dirty="0" smtClean="0"/>
        </a:p>
        <a:p>
          <a:pPr lvl="0" algn="ctr" defTabSz="444500">
            <a:lnSpc>
              <a:spcPct val="90000"/>
            </a:lnSpc>
            <a:spcBef>
              <a:spcPct val="0"/>
            </a:spcBef>
            <a:spcAft>
              <a:spcPct val="35000"/>
            </a:spcAft>
          </a:pPr>
          <a:r>
            <a:rPr lang="es-PE" sz="1000" kern="1200" dirty="0" smtClean="0"/>
            <a:t>Titular y/o Gerente</a:t>
          </a:r>
        </a:p>
        <a:p>
          <a:pPr lvl="0" algn="ctr" defTabSz="444500">
            <a:lnSpc>
              <a:spcPct val="90000"/>
            </a:lnSpc>
            <a:spcBef>
              <a:spcPct val="0"/>
            </a:spcBef>
            <a:spcAft>
              <a:spcPct val="35000"/>
            </a:spcAft>
          </a:pPr>
          <a:endParaRPr lang="es-PE" sz="1000" kern="1200" dirty="0" smtClean="0"/>
        </a:p>
        <a:p>
          <a:pPr lvl="0" algn="ctr" defTabSz="444500">
            <a:lnSpc>
              <a:spcPct val="90000"/>
            </a:lnSpc>
            <a:spcBef>
              <a:spcPct val="0"/>
            </a:spcBef>
            <a:spcAft>
              <a:spcPct val="35000"/>
            </a:spcAft>
          </a:pPr>
          <a:r>
            <a:rPr lang="es-PE" sz="1000" kern="1200" dirty="0" smtClean="0"/>
            <a:t>Capital Social: Efectivo/Activos</a:t>
          </a:r>
        </a:p>
        <a:p>
          <a:pPr lvl="0" algn="ctr" defTabSz="444500">
            <a:lnSpc>
              <a:spcPct val="90000"/>
            </a:lnSpc>
            <a:spcBef>
              <a:spcPct val="0"/>
            </a:spcBef>
            <a:spcAft>
              <a:spcPct val="35000"/>
            </a:spcAft>
          </a:pPr>
          <a:endParaRPr lang="es-PE" sz="1000" kern="1200" dirty="0" smtClean="0"/>
        </a:p>
        <a:p>
          <a:pPr lvl="0" algn="ctr" defTabSz="444500">
            <a:lnSpc>
              <a:spcPct val="90000"/>
            </a:lnSpc>
            <a:spcBef>
              <a:spcPct val="0"/>
            </a:spcBef>
            <a:spcAft>
              <a:spcPct val="35000"/>
            </a:spcAft>
          </a:pPr>
          <a:endParaRPr lang="es-PE" sz="1000" kern="1200" dirty="0" smtClean="0"/>
        </a:p>
        <a:p>
          <a:pPr lvl="0" algn="ctr" defTabSz="444500">
            <a:lnSpc>
              <a:spcPct val="90000"/>
            </a:lnSpc>
            <a:spcBef>
              <a:spcPct val="0"/>
            </a:spcBef>
            <a:spcAft>
              <a:spcPct val="35000"/>
            </a:spcAft>
          </a:pPr>
          <a:endParaRPr lang="es-PE" sz="1000" kern="1200" dirty="0"/>
        </a:p>
      </dsp:txBody>
      <dsp:txXfrm>
        <a:off x="2116259" y="1742764"/>
        <a:ext cx="1079567" cy="2545597"/>
      </dsp:txXfrm>
    </dsp:sp>
    <dsp:sp modelId="{009EE97B-3B0E-425E-A0BC-CA3EFA09429E}">
      <dsp:nvSpPr>
        <dsp:cNvPr id="0" name=""/>
        <dsp:cNvSpPr/>
      </dsp:nvSpPr>
      <dsp:spPr>
        <a:xfrm>
          <a:off x="3587771" y="813285"/>
          <a:ext cx="1433426" cy="71671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16510" rIns="24765" bIns="16510" numCol="1" spcCol="1270" anchor="ctr" anchorCtr="0">
          <a:noAutofit/>
        </a:bodyPr>
        <a:lstStyle/>
        <a:p>
          <a:pPr lvl="0" algn="ctr" defTabSz="577850">
            <a:lnSpc>
              <a:spcPct val="90000"/>
            </a:lnSpc>
            <a:spcBef>
              <a:spcPct val="0"/>
            </a:spcBef>
            <a:spcAft>
              <a:spcPct val="35000"/>
            </a:spcAft>
          </a:pPr>
          <a:r>
            <a:rPr lang="es-PE" sz="1300" kern="1200" dirty="0" smtClean="0"/>
            <a:t>Sociedad Anónima (SA)</a:t>
          </a:r>
          <a:endParaRPr lang="es-PE" sz="1300" kern="1200" dirty="0"/>
        </a:p>
      </dsp:txBody>
      <dsp:txXfrm>
        <a:off x="3608763" y="834277"/>
        <a:ext cx="1391442" cy="674729"/>
      </dsp:txXfrm>
    </dsp:sp>
    <dsp:sp modelId="{C9710234-11EE-4BC0-B798-BE2682FA5CF6}">
      <dsp:nvSpPr>
        <dsp:cNvPr id="0" name=""/>
        <dsp:cNvSpPr/>
      </dsp:nvSpPr>
      <dsp:spPr>
        <a:xfrm>
          <a:off x="3731113" y="1529999"/>
          <a:ext cx="143342" cy="1670318"/>
        </a:xfrm>
        <a:custGeom>
          <a:avLst/>
          <a:gdLst/>
          <a:ahLst/>
          <a:cxnLst/>
          <a:rect l="0" t="0" r="0" b="0"/>
          <a:pathLst>
            <a:path>
              <a:moveTo>
                <a:pt x="0" y="0"/>
              </a:moveTo>
              <a:lnTo>
                <a:pt x="0" y="1670318"/>
              </a:lnTo>
              <a:lnTo>
                <a:pt x="143342" y="167031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B3CE50F-2904-44ED-87BD-6DF3FB295A65}">
      <dsp:nvSpPr>
        <dsp:cNvPr id="0" name=""/>
        <dsp:cNvSpPr/>
      </dsp:nvSpPr>
      <dsp:spPr>
        <a:xfrm>
          <a:off x="3874456" y="1709177"/>
          <a:ext cx="1146741" cy="298228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s-PE" sz="1000" kern="1200" dirty="0" smtClean="0"/>
            <a:t>2 a mas accionistas</a:t>
          </a:r>
        </a:p>
        <a:p>
          <a:pPr lvl="0" algn="ctr" defTabSz="444500">
            <a:lnSpc>
              <a:spcPct val="90000"/>
            </a:lnSpc>
            <a:spcBef>
              <a:spcPct val="0"/>
            </a:spcBef>
            <a:spcAft>
              <a:spcPct val="35000"/>
            </a:spcAft>
          </a:pPr>
          <a:endParaRPr lang="es-PE" sz="1000" kern="1200" dirty="0" smtClean="0"/>
        </a:p>
        <a:p>
          <a:pPr lvl="0" algn="ctr" defTabSz="444500">
            <a:lnSpc>
              <a:spcPct val="90000"/>
            </a:lnSpc>
            <a:spcBef>
              <a:spcPct val="0"/>
            </a:spcBef>
            <a:spcAft>
              <a:spcPct val="35000"/>
            </a:spcAft>
          </a:pPr>
          <a:r>
            <a:rPr lang="es-PE" sz="1000" kern="1200" dirty="0" smtClean="0"/>
            <a:t>Responsabilidad Limitada</a:t>
          </a:r>
        </a:p>
        <a:p>
          <a:pPr lvl="0" algn="ctr" defTabSz="444500">
            <a:lnSpc>
              <a:spcPct val="90000"/>
            </a:lnSpc>
            <a:spcBef>
              <a:spcPct val="0"/>
            </a:spcBef>
            <a:spcAft>
              <a:spcPct val="35000"/>
            </a:spcAft>
          </a:pPr>
          <a:endParaRPr lang="es-PE" sz="1000" kern="1200" dirty="0" smtClean="0"/>
        </a:p>
        <a:p>
          <a:pPr lvl="0" algn="ctr" defTabSz="444500">
            <a:lnSpc>
              <a:spcPct val="90000"/>
            </a:lnSpc>
            <a:spcBef>
              <a:spcPct val="0"/>
            </a:spcBef>
            <a:spcAft>
              <a:spcPct val="35000"/>
            </a:spcAft>
          </a:pPr>
          <a:r>
            <a:rPr lang="es-PE" sz="1000" kern="1200" dirty="0" smtClean="0"/>
            <a:t>Junta de Accionistas</a:t>
          </a:r>
        </a:p>
        <a:p>
          <a:pPr lvl="0" algn="ctr" defTabSz="444500">
            <a:lnSpc>
              <a:spcPct val="90000"/>
            </a:lnSpc>
            <a:spcBef>
              <a:spcPct val="0"/>
            </a:spcBef>
            <a:spcAft>
              <a:spcPct val="35000"/>
            </a:spcAft>
          </a:pPr>
          <a:endParaRPr lang="es-PE" sz="1000" kern="1200" dirty="0" smtClean="0"/>
        </a:p>
        <a:p>
          <a:pPr lvl="0" algn="ctr" defTabSz="444500">
            <a:lnSpc>
              <a:spcPct val="90000"/>
            </a:lnSpc>
            <a:spcBef>
              <a:spcPct val="0"/>
            </a:spcBef>
            <a:spcAft>
              <a:spcPct val="35000"/>
            </a:spcAft>
          </a:pPr>
          <a:r>
            <a:rPr lang="es-PE" sz="1000" kern="1200" dirty="0" smtClean="0"/>
            <a:t>Directorio</a:t>
          </a:r>
        </a:p>
        <a:p>
          <a:pPr lvl="0" algn="ctr" defTabSz="444500">
            <a:lnSpc>
              <a:spcPct val="90000"/>
            </a:lnSpc>
            <a:spcBef>
              <a:spcPct val="0"/>
            </a:spcBef>
            <a:spcAft>
              <a:spcPct val="35000"/>
            </a:spcAft>
          </a:pPr>
          <a:endParaRPr lang="es-PE" sz="1000" kern="1200" dirty="0" smtClean="0"/>
        </a:p>
        <a:p>
          <a:pPr lvl="0" algn="ctr" defTabSz="444500">
            <a:lnSpc>
              <a:spcPct val="90000"/>
            </a:lnSpc>
            <a:spcBef>
              <a:spcPct val="0"/>
            </a:spcBef>
            <a:spcAft>
              <a:spcPct val="35000"/>
            </a:spcAft>
          </a:pPr>
          <a:r>
            <a:rPr lang="es-PE" sz="1000" kern="1200" dirty="0" smtClean="0"/>
            <a:t>Gerente General</a:t>
          </a:r>
          <a:endParaRPr lang="es-PE" sz="1000" kern="1200" dirty="0"/>
        </a:p>
      </dsp:txBody>
      <dsp:txXfrm>
        <a:off x="3908043" y="1742764"/>
        <a:ext cx="1079567" cy="2915106"/>
      </dsp:txXfrm>
    </dsp:sp>
    <dsp:sp modelId="{995B8390-3BA4-431A-A9B6-DC930A3BB0F5}">
      <dsp:nvSpPr>
        <dsp:cNvPr id="0" name=""/>
        <dsp:cNvSpPr/>
      </dsp:nvSpPr>
      <dsp:spPr>
        <a:xfrm>
          <a:off x="5379554" y="813285"/>
          <a:ext cx="1433426" cy="71671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16510" rIns="24765" bIns="16510" numCol="1" spcCol="1270" anchor="ctr" anchorCtr="0">
          <a:noAutofit/>
        </a:bodyPr>
        <a:lstStyle/>
        <a:p>
          <a:pPr lvl="0" algn="ctr" defTabSz="577850">
            <a:lnSpc>
              <a:spcPct val="90000"/>
            </a:lnSpc>
            <a:spcBef>
              <a:spcPct val="0"/>
            </a:spcBef>
            <a:spcAft>
              <a:spcPct val="35000"/>
            </a:spcAft>
          </a:pPr>
          <a:r>
            <a:rPr lang="es-PE" sz="1300" kern="1200" dirty="0" smtClean="0"/>
            <a:t>Sociedad Anónima Cerrada (SAC)</a:t>
          </a:r>
          <a:endParaRPr lang="es-PE" sz="1300" kern="1200" dirty="0"/>
        </a:p>
      </dsp:txBody>
      <dsp:txXfrm>
        <a:off x="5400546" y="834277"/>
        <a:ext cx="1391442" cy="674729"/>
      </dsp:txXfrm>
    </dsp:sp>
    <dsp:sp modelId="{A1D85C96-EB84-43F7-BF9C-D7A0F2F2B7CA}">
      <dsp:nvSpPr>
        <dsp:cNvPr id="0" name=""/>
        <dsp:cNvSpPr/>
      </dsp:nvSpPr>
      <dsp:spPr>
        <a:xfrm>
          <a:off x="5522897" y="1529999"/>
          <a:ext cx="143342" cy="1441429"/>
        </a:xfrm>
        <a:custGeom>
          <a:avLst/>
          <a:gdLst/>
          <a:ahLst/>
          <a:cxnLst/>
          <a:rect l="0" t="0" r="0" b="0"/>
          <a:pathLst>
            <a:path>
              <a:moveTo>
                <a:pt x="0" y="0"/>
              </a:moveTo>
              <a:lnTo>
                <a:pt x="0" y="1441429"/>
              </a:lnTo>
              <a:lnTo>
                <a:pt x="143342" y="144142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7CF2D66-8979-480D-839A-5318DC112EB4}">
      <dsp:nvSpPr>
        <dsp:cNvPr id="0" name=""/>
        <dsp:cNvSpPr/>
      </dsp:nvSpPr>
      <dsp:spPr>
        <a:xfrm>
          <a:off x="5666240" y="1709177"/>
          <a:ext cx="1146741" cy="252450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s-PE" sz="1000" kern="1200" dirty="0" smtClean="0"/>
            <a:t>+ 2 a 20 accionistas</a:t>
          </a:r>
        </a:p>
        <a:p>
          <a:pPr lvl="0" algn="ctr" defTabSz="444500">
            <a:lnSpc>
              <a:spcPct val="90000"/>
            </a:lnSpc>
            <a:spcBef>
              <a:spcPct val="0"/>
            </a:spcBef>
            <a:spcAft>
              <a:spcPct val="35000"/>
            </a:spcAft>
          </a:pPr>
          <a:endParaRPr lang="es-PE" sz="1000" kern="1200" dirty="0" smtClean="0"/>
        </a:p>
        <a:p>
          <a:pPr lvl="0" algn="ctr" defTabSz="444500">
            <a:lnSpc>
              <a:spcPct val="90000"/>
            </a:lnSpc>
            <a:spcBef>
              <a:spcPct val="0"/>
            </a:spcBef>
            <a:spcAft>
              <a:spcPct val="35000"/>
            </a:spcAft>
          </a:pPr>
          <a:r>
            <a:rPr lang="es-PE" sz="1000" kern="1200" dirty="0" smtClean="0"/>
            <a:t>+ Responsabilidad Limitada</a:t>
          </a:r>
        </a:p>
        <a:p>
          <a:pPr lvl="0" algn="ctr" defTabSz="444500">
            <a:lnSpc>
              <a:spcPct val="90000"/>
            </a:lnSpc>
            <a:spcBef>
              <a:spcPct val="0"/>
            </a:spcBef>
            <a:spcAft>
              <a:spcPct val="35000"/>
            </a:spcAft>
          </a:pPr>
          <a:endParaRPr lang="es-PE" sz="1000" kern="1200" dirty="0" smtClean="0"/>
        </a:p>
        <a:p>
          <a:pPr lvl="0" algn="ctr" defTabSz="444500">
            <a:lnSpc>
              <a:spcPct val="90000"/>
            </a:lnSpc>
            <a:spcBef>
              <a:spcPct val="0"/>
            </a:spcBef>
            <a:spcAft>
              <a:spcPct val="35000"/>
            </a:spcAft>
          </a:pPr>
          <a:r>
            <a:rPr lang="es-PE" sz="1000" kern="1200" dirty="0" smtClean="0"/>
            <a:t>+ Junta de Accionistas y Gerente General (Directorio Opcional)</a:t>
          </a:r>
          <a:endParaRPr lang="es-PE" sz="1000" kern="1200" dirty="0"/>
        </a:p>
      </dsp:txBody>
      <dsp:txXfrm>
        <a:off x="5699827" y="1742764"/>
        <a:ext cx="1079567" cy="2457327"/>
      </dsp:txXfrm>
    </dsp:sp>
    <dsp:sp modelId="{F4094570-011D-4941-9F6C-F112356DA9DD}">
      <dsp:nvSpPr>
        <dsp:cNvPr id="0" name=""/>
        <dsp:cNvSpPr/>
      </dsp:nvSpPr>
      <dsp:spPr>
        <a:xfrm>
          <a:off x="7171338" y="813285"/>
          <a:ext cx="1433426" cy="71671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16510" rIns="24765" bIns="16510" numCol="1" spcCol="1270" anchor="ctr" anchorCtr="0">
          <a:noAutofit/>
        </a:bodyPr>
        <a:lstStyle/>
        <a:p>
          <a:pPr lvl="0" algn="ctr" defTabSz="577850">
            <a:lnSpc>
              <a:spcPct val="90000"/>
            </a:lnSpc>
            <a:spcBef>
              <a:spcPct val="0"/>
            </a:spcBef>
            <a:spcAft>
              <a:spcPct val="35000"/>
            </a:spcAft>
          </a:pPr>
          <a:r>
            <a:rPr lang="es-PE" sz="1300" kern="1200" dirty="0" smtClean="0"/>
            <a:t>Sociedad Comercial de Responsabilidad Limitada (SRL)</a:t>
          </a:r>
          <a:endParaRPr lang="es-PE" sz="1300" kern="1200" dirty="0"/>
        </a:p>
      </dsp:txBody>
      <dsp:txXfrm>
        <a:off x="7192330" y="834277"/>
        <a:ext cx="1391442" cy="674729"/>
      </dsp:txXfrm>
    </dsp:sp>
    <dsp:sp modelId="{991A9694-C40F-4BE7-AF90-7DBB14F7DDBF}">
      <dsp:nvSpPr>
        <dsp:cNvPr id="0" name=""/>
        <dsp:cNvSpPr/>
      </dsp:nvSpPr>
      <dsp:spPr>
        <a:xfrm>
          <a:off x="7314681" y="1529999"/>
          <a:ext cx="143342" cy="1272915"/>
        </a:xfrm>
        <a:custGeom>
          <a:avLst/>
          <a:gdLst/>
          <a:ahLst/>
          <a:cxnLst/>
          <a:rect l="0" t="0" r="0" b="0"/>
          <a:pathLst>
            <a:path>
              <a:moveTo>
                <a:pt x="0" y="0"/>
              </a:moveTo>
              <a:lnTo>
                <a:pt x="0" y="1272915"/>
              </a:lnTo>
              <a:lnTo>
                <a:pt x="143342" y="127291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D45EFF8-75C1-45F1-A05D-C2FEBE816328}">
      <dsp:nvSpPr>
        <dsp:cNvPr id="0" name=""/>
        <dsp:cNvSpPr/>
      </dsp:nvSpPr>
      <dsp:spPr>
        <a:xfrm>
          <a:off x="7458023" y="1709177"/>
          <a:ext cx="1146741" cy="218747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s-PE" sz="1000" kern="1200" dirty="0" smtClean="0"/>
            <a:t>+ 2 a 20 socios</a:t>
          </a:r>
        </a:p>
        <a:p>
          <a:pPr lvl="0" algn="ctr" defTabSz="444500">
            <a:lnSpc>
              <a:spcPct val="90000"/>
            </a:lnSpc>
            <a:spcBef>
              <a:spcPct val="0"/>
            </a:spcBef>
            <a:spcAft>
              <a:spcPct val="35000"/>
            </a:spcAft>
          </a:pPr>
          <a:endParaRPr lang="es-PE" sz="1000" kern="1200" dirty="0" smtClean="0"/>
        </a:p>
        <a:p>
          <a:pPr lvl="0" algn="ctr" defTabSz="444500">
            <a:lnSpc>
              <a:spcPct val="90000"/>
            </a:lnSpc>
            <a:spcBef>
              <a:spcPct val="0"/>
            </a:spcBef>
            <a:spcAft>
              <a:spcPct val="35000"/>
            </a:spcAft>
          </a:pPr>
          <a:r>
            <a:rPr lang="es-PE" sz="1000" kern="1200" dirty="0" smtClean="0"/>
            <a:t>+ Se entregan participaciones</a:t>
          </a:r>
        </a:p>
        <a:p>
          <a:pPr lvl="0" algn="ctr" defTabSz="444500">
            <a:lnSpc>
              <a:spcPct val="90000"/>
            </a:lnSpc>
            <a:spcBef>
              <a:spcPct val="0"/>
            </a:spcBef>
            <a:spcAft>
              <a:spcPct val="35000"/>
            </a:spcAft>
          </a:pPr>
          <a:endParaRPr lang="es-PE" sz="1000" kern="1200" dirty="0" smtClean="0"/>
        </a:p>
        <a:p>
          <a:pPr lvl="0" algn="ctr" defTabSz="444500">
            <a:lnSpc>
              <a:spcPct val="90000"/>
            </a:lnSpc>
            <a:spcBef>
              <a:spcPct val="0"/>
            </a:spcBef>
            <a:spcAft>
              <a:spcPct val="35000"/>
            </a:spcAft>
          </a:pPr>
          <a:r>
            <a:rPr lang="es-PE" sz="1000" kern="1200" dirty="0" smtClean="0"/>
            <a:t>+ Usado para empresas familiares</a:t>
          </a:r>
          <a:endParaRPr lang="es-PE" sz="1000" kern="1200" dirty="0"/>
        </a:p>
      </dsp:txBody>
      <dsp:txXfrm>
        <a:off x="7491610" y="1742764"/>
        <a:ext cx="1079567" cy="212030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F3FE7C-DA11-4452-94B3-06FC1AD117E5}">
      <dsp:nvSpPr>
        <dsp:cNvPr id="0" name=""/>
        <dsp:cNvSpPr/>
      </dsp:nvSpPr>
      <dsp:spPr>
        <a:xfrm>
          <a:off x="1242509" y="604"/>
          <a:ext cx="5301669" cy="19807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es-PE" sz="4000" b="1" kern="1200" dirty="0" smtClean="0"/>
            <a:t>El Titular, </a:t>
          </a:r>
          <a:r>
            <a:rPr lang="es-PE" sz="2200" kern="1200" dirty="0" smtClean="0"/>
            <a:t>es el órgano máximo de la empresa que tiene a su cargo la</a:t>
          </a:r>
        </a:p>
        <a:p>
          <a:pPr lvl="0" algn="ctr" defTabSz="1778000">
            <a:lnSpc>
              <a:spcPct val="90000"/>
            </a:lnSpc>
            <a:spcBef>
              <a:spcPct val="0"/>
            </a:spcBef>
            <a:spcAft>
              <a:spcPct val="35000"/>
            </a:spcAft>
          </a:pPr>
          <a:r>
            <a:rPr lang="es-PE" sz="2200" kern="1200" dirty="0" smtClean="0"/>
            <a:t>decisión de los bienes y actividades.</a:t>
          </a:r>
          <a:endParaRPr lang="es-PE" sz="2200" kern="1200" dirty="0"/>
        </a:p>
      </dsp:txBody>
      <dsp:txXfrm>
        <a:off x="1300524" y="58619"/>
        <a:ext cx="5185639" cy="1864745"/>
      </dsp:txXfrm>
    </dsp:sp>
    <dsp:sp modelId="{2934F890-74BC-4991-9930-84296C29CAAF}">
      <dsp:nvSpPr>
        <dsp:cNvPr id="0" name=""/>
        <dsp:cNvSpPr/>
      </dsp:nvSpPr>
      <dsp:spPr>
        <a:xfrm rot="5400000">
          <a:off x="3616023" y="1925896"/>
          <a:ext cx="554641" cy="89134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00150">
            <a:lnSpc>
              <a:spcPct val="90000"/>
            </a:lnSpc>
            <a:spcBef>
              <a:spcPct val="0"/>
            </a:spcBef>
            <a:spcAft>
              <a:spcPct val="35000"/>
            </a:spcAft>
          </a:pPr>
          <a:endParaRPr lang="es-PE" sz="2700" kern="1200"/>
        </a:p>
      </dsp:txBody>
      <dsp:txXfrm rot="-5400000">
        <a:off x="3625940" y="2094249"/>
        <a:ext cx="534808" cy="388249"/>
      </dsp:txXfrm>
    </dsp:sp>
    <dsp:sp modelId="{8661F38F-F993-41F7-A0A3-D479272E90EB}">
      <dsp:nvSpPr>
        <dsp:cNvPr id="0" name=""/>
        <dsp:cNvSpPr/>
      </dsp:nvSpPr>
      <dsp:spPr>
        <a:xfrm>
          <a:off x="1242509" y="2720902"/>
          <a:ext cx="5301669" cy="19807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es-PE" sz="4000" kern="1200" dirty="0" smtClean="0"/>
            <a:t>La Gerencia, </a:t>
          </a:r>
          <a:r>
            <a:rPr lang="es-PE" sz="2200" kern="1200" dirty="0" smtClean="0"/>
            <a:t>es designada por el titular, tiene a su cargo la administración</a:t>
          </a:r>
        </a:p>
        <a:p>
          <a:pPr lvl="0" algn="ctr" defTabSz="1778000">
            <a:lnSpc>
              <a:spcPct val="90000"/>
            </a:lnSpc>
            <a:spcBef>
              <a:spcPct val="0"/>
            </a:spcBef>
            <a:spcAft>
              <a:spcPct val="35000"/>
            </a:spcAft>
          </a:pPr>
          <a:r>
            <a:rPr lang="es-PE" sz="2200" kern="1200" dirty="0" smtClean="0"/>
            <a:t>y representación de la empresa</a:t>
          </a:r>
          <a:r>
            <a:rPr lang="es-PE" sz="2700" kern="1200" dirty="0" smtClean="0"/>
            <a:t>.</a:t>
          </a:r>
          <a:endParaRPr lang="es-PE" sz="2700" kern="1200" dirty="0"/>
        </a:p>
      </dsp:txBody>
      <dsp:txXfrm>
        <a:off x="1300524" y="2778917"/>
        <a:ext cx="5185639" cy="186474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F3FE7C-DA11-4452-94B3-06FC1AD117E5}">
      <dsp:nvSpPr>
        <dsp:cNvPr id="0" name=""/>
        <dsp:cNvSpPr/>
      </dsp:nvSpPr>
      <dsp:spPr>
        <a:xfrm>
          <a:off x="467995" y="604"/>
          <a:ext cx="6850697" cy="19807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es-PE" sz="4000" b="1" kern="1200" dirty="0" smtClean="0"/>
            <a:t>Junta General de Socios, </a:t>
          </a:r>
          <a:r>
            <a:rPr lang="es-PE" sz="2200" b="1" kern="1200" dirty="0" smtClean="0"/>
            <a:t>representa a todos los socios de la</a:t>
          </a:r>
        </a:p>
        <a:p>
          <a:pPr lvl="0" algn="ctr" defTabSz="1778000">
            <a:lnSpc>
              <a:spcPct val="90000"/>
            </a:lnSpc>
            <a:spcBef>
              <a:spcPct val="0"/>
            </a:spcBef>
            <a:spcAft>
              <a:spcPct val="35000"/>
            </a:spcAft>
          </a:pPr>
          <a:r>
            <a:rPr lang="es-PE" sz="2200" b="1" kern="1200" dirty="0" smtClean="0"/>
            <a:t>empresa. (Es el órgano máximo de la empresa).</a:t>
          </a:r>
          <a:endParaRPr lang="es-PE" sz="2200" kern="1200" dirty="0"/>
        </a:p>
      </dsp:txBody>
      <dsp:txXfrm>
        <a:off x="526010" y="58619"/>
        <a:ext cx="6734667" cy="1864745"/>
      </dsp:txXfrm>
    </dsp:sp>
    <dsp:sp modelId="{2934F890-74BC-4991-9930-84296C29CAAF}">
      <dsp:nvSpPr>
        <dsp:cNvPr id="0" name=""/>
        <dsp:cNvSpPr/>
      </dsp:nvSpPr>
      <dsp:spPr>
        <a:xfrm rot="5400000">
          <a:off x="3562018" y="1977473"/>
          <a:ext cx="662651" cy="89134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466850">
            <a:lnSpc>
              <a:spcPct val="90000"/>
            </a:lnSpc>
            <a:spcBef>
              <a:spcPct val="0"/>
            </a:spcBef>
            <a:spcAft>
              <a:spcPct val="35000"/>
            </a:spcAft>
          </a:pPr>
          <a:endParaRPr lang="es-PE" sz="3300" kern="1200"/>
        </a:p>
      </dsp:txBody>
      <dsp:txXfrm rot="-5400000">
        <a:off x="3625940" y="2091822"/>
        <a:ext cx="534808" cy="463856"/>
      </dsp:txXfrm>
    </dsp:sp>
    <dsp:sp modelId="{8661F38F-F993-41F7-A0A3-D479272E90EB}">
      <dsp:nvSpPr>
        <dsp:cNvPr id="0" name=""/>
        <dsp:cNvSpPr/>
      </dsp:nvSpPr>
      <dsp:spPr>
        <a:xfrm>
          <a:off x="467995" y="2864914"/>
          <a:ext cx="6850697" cy="19807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es-PE" sz="4000" kern="1200" dirty="0" smtClean="0"/>
            <a:t>Gerente, </a:t>
          </a:r>
          <a:r>
            <a:rPr lang="es-PE" sz="2200" kern="1200" dirty="0" smtClean="0"/>
            <a:t>es el encargado de la administración y representación  de la sociedad.</a:t>
          </a:r>
        </a:p>
        <a:p>
          <a:pPr lvl="0" algn="ctr" defTabSz="1778000">
            <a:lnSpc>
              <a:spcPct val="90000"/>
            </a:lnSpc>
            <a:spcBef>
              <a:spcPct val="0"/>
            </a:spcBef>
            <a:spcAft>
              <a:spcPct val="35000"/>
            </a:spcAft>
          </a:pPr>
          <a:r>
            <a:rPr lang="es-PE" sz="2200" b="1" kern="1200" dirty="0" smtClean="0"/>
            <a:t>• Subgerente, </a:t>
          </a:r>
          <a:r>
            <a:rPr lang="es-PE" sz="2200" kern="1200" dirty="0" smtClean="0"/>
            <a:t>reemplaza al gerente en caso de ausencia.</a:t>
          </a:r>
          <a:endParaRPr lang="es-PE" sz="2700" kern="1200" dirty="0"/>
        </a:p>
      </dsp:txBody>
      <dsp:txXfrm>
        <a:off x="526010" y="2922929"/>
        <a:ext cx="6734667" cy="1864745"/>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15.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16.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layout4.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layout5.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layout7.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PE"/>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5D60CDE-7087-429F-9843-9F6772955096}" type="datetimeFigureOut">
              <a:rPr lang="es-PE" smtClean="0"/>
              <a:t>14/06/2019</a:t>
            </a:fld>
            <a:endParaRPr lang="es-PE"/>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PE"/>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PE"/>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CB46EA3-EA2E-4331-9F80-D8FB5D9291A7}" type="slidenum">
              <a:rPr lang="es-PE" smtClean="0"/>
              <a:t>‹Nº›</a:t>
            </a:fld>
            <a:endParaRPr lang="es-PE"/>
          </a:p>
        </p:txBody>
      </p:sp>
    </p:spTree>
    <p:extLst>
      <p:ext uri="{BB962C8B-B14F-4D97-AF65-F5344CB8AC3E}">
        <p14:creationId xmlns:p14="http://schemas.microsoft.com/office/powerpoint/2010/main" val="3431997289"/>
      </p:ext>
    </p:extLst>
  </p:cSld>
  <p:clrMap bg1="lt1" tx1="dk1" bg2="lt2" tx2="dk2" accent1="accent1" accent2="accent2" accent3="accent3" accent4="accent4" accent5="accent5" accent6="accent6" hlink="hlink" folHlink="folHlink"/>
  <p:notesStyle>
    <a:lvl1pPr marL="0" algn="l" defTabSz="914337" rtl="0" eaLnBrk="1" latinLnBrk="0" hangingPunct="1">
      <a:defRPr sz="1200" kern="1200">
        <a:solidFill>
          <a:schemeClr val="tx1"/>
        </a:solidFill>
        <a:latin typeface="+mn-lt"/>
        <a:ea typeface="+mn-ea"/>
        <a:cs typeface="+mn-cs"/>
      </a:defRPr>
    </a:lvl1pPr>
    <a:lvl2pPr marL="457169" algn="l" defTabSz="914337" rtl="0" eaLnBrk="1" latinLnBrk="0" hangingPunct="1">
      <a:defRPr sz="1200" kern="1200">
        <a:solidFill>
          <a:schemeClr val="tx1"/>
        </a:solidFill>
        <a:latin typeface="+mn-lt"/>
        <a:ea typeface="+mn-ea"/>
        <a:cs typeface="+mn-cs"/>
      </a:defRPr>
    </a:lvl2pPr>
    <a:lvl3pPr marL="914337" algn="l" defTabSz="914337" rtl="0" eaLnBrk="1" latinLnBrk="0" hangingPunct="1">
      <a:defRPr sz="1200" kern="1200">
        <a:solidFill>
          <a:schemeClr val="tx1"/>
        </a:solidFill>
        <a:latin typeface="+mn-lt"/>
        <a:ea typeface="+mn-ea"/>
        <a:cs typeface="+mn-cs"/>
      </a:defRPr>
    </a:lvl3pPr>
    <a:lvl4pPr marL="1371507" algn="l" defTabSz="914337" rtl="0" eaLnBrk="1" latinLnBrk="0" hangingPunct="1">
      <a:defRPr sz="1200" kern="1200">
        <a:solidFill>
          <a:schemeClr val="tx1"/>
        </a:solidFill>
        <a:latin typeface="+mn-lt"/>
        <a:ea typeface="+mn-ea"/>
        <a:cs typeface="+mn-cs"/>
      </a:defRPr>
    </a:lvl4pPr>
    <a:lvl5pPr marL="1828676" algn="l" defTabSz="914337" rtl="0" eaLnBrk="1" latinLnBrk="0" hangingPunct="1">
      <a:defRPr sz="1200" kern="1200">
        <a:solidFill>
          <a:schemeClr val="tx1"/>
        </a:solidFill>
        <a:latin typeface="+mn-lt"/>
        <a:ea typeface="+mn-ea"/>
        <a:cs typeface="+mn-cs"/>
      </a:defRPr>
    </a:lvl5pPr>
    <a:lvl6pPr marL="2285844" algn="l" defTabSz="914337" rtl="0" eaLnBrk="1" latinLnBrk="0" hangingPunct="1">
      <a:defRPr sz="1200" kern="1200">
        <a:solidFill>
          <a:schemeClr val="tx1"/>
        </a:solidFill>
        <a:latin typeface="+mn-lt"/>
        <a:ea typeface="+mn-ea"/>
        <a:cs typeface="+mn-cs"/>
      </a:defRPr>
    </a:lvl6pPr>
    <a:lvl7pPr marL="2743013" algn="l" defTabSz="914337" rtl="0" eaLnBrk="1" latinLnBrk="0" hangingPunct="1">
      <a:defRPr sz="1200" kern="1200">
        <a:solidFill>
          <a:schemeClr val="tx1"/>
        </a:solidFill>
        <a:latin typeface="+mn-lt"/>
        <a:ea typeface="+mn-ea"/>
        <a:cs typeface="+mn-cs"/>
      </a:defRPr>
    </a:lvl7pPr>
    <a:lvl8pPr marL="3200182" algn="l" defTabSz="914337" rtl="0" eaLnBrk="1" latinLnBrk="0" hangingPunct="1">
      <a:defRPr sz="1200" kern="1200">
        <a:solidFill>
          <a:schemeClr val="tx1"/>
        </a:solidFill>
        <a:latin typeface="+mn-lt"/>
        <a:ea typeface="+mn-ea"/>
        <a:cs typeface="+mn-cs"/>
      </a:defRPr>
    </a:lvl8pPr>
    <a:lvl9pPr marL="3657351" algn="l" defTabSz="91433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PE" dirty="0"/>
          </a:p>
        </p:txBody>
      </p:sp>
      <p:sp>
        <p:nvSpPr>
          <p:cNvPr id="4" name="3 Marcador de número de diapositiva"/>
          <p:cNvSpPr>
            <a:spLocks noGrp="1"/>
          </p:cNvSpPr>
          <p:nvPr>
            <p:ph type="sldNum" sz="quarter" idx="10"/>
          </p:nvPr>
        </p:nvSpPr>
        <p:spPr/>
        <p:txBody>
          <a:bodyPr/>
          <a:lstStyle/>
          <a:p>
            <a:fld id="{3659E101-D310-402C-8758-A5F435FB3623}" type="slidenum">
              <a:rPr lang="es-PE" smtClean="0"/>
              <a:t>4</a:t>
            </a:fld>
            <a:endParaRPr lang="es-PE"/>
          </a:p>
        </p:txBody>
      </p:sp>
    </p:spTree>
    <p:extLst>
      <p:ext uri="{BB962C8B-B14F-4D97-AF65-F5344CB8AC3E}">
        <p14:creationId xmlns:p14="http://schemas.microsoft.com/office/powerpoint/2010/main" val="1766085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PE" dirty="0"/>
          </a:p>
        </p:txBody>
      </p:sp>
      <p:sp>
        <p:nvSpPr>
          <p:cNvPr id="4" name="3 Marcador de número de diapositiva"/>
          <p:cNvSpPr>
            <a:spLocks noGrp="1"/>
          </p:cNvSpPr>
          <p:nvPr>
            <p:ph type="sldNum" sz="quarter" idx="10"/>
          </p:nvPr>
        </p:nvSpPr>
        <p:spPr/>
        <p:txBody>
          <a:bodyPr/>
          <a:lstStyle/>
          <a:p>
            <a:fld id="{3659E101-D310-402C-8758-A5F435FB3623}" type="slidenum">
              <a:rPr lang="es-PE" smtClean="0"/>
              <a:t>5</a:t>
            </a:fld>
            <a:endParaRPr lang="es-PE"/>
          </a:p>
        </p:txBody>
      </p:sp>
    </p:spTree>
    <p:extLst>
      <p:ext uri="{BB962C8B-B14F-4D97-AF65-F5344CB8AC3E}">
        <p14:creationId xmlns:p14="http://schemas.microsoft.com/office/powerpoint/2010/main" val="1766085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143000" y="685800"/>
            <a:ext cx="4572000" cy="3429000"/>
          </a:xfrm>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DA543951-795A-7C4F-AB9E-A3F1FEA72E49}" type="slidenum">
              <a:rPr lang="es-ES" smtClean="0"/>
              <a:t>6</a:t>
            </a:fld>
            <a:endParaRPr lang="es-ES"/>
          </a:p>
        </p:txBody>
      </p:sp>
    </p:spTree>
    <p:extLst>
      <p:ext uri="{BB962C8B-B14F-4D97-AF65-F5344CB8AC3E}">
        <p14:creationId xmlns:p14="http://schemas.microsoft.com/office/powerpoint/2010/main" val="14532540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PE" dirty="0"/>
          </a:p>
        </p:txBody>
      </p:sp>
      <p:sp>
        <p:nvSpPr>
          <p:cNvPr id="4" name="3 Marcador de número de diapositiva"/>
          <p:cNvSpPr>
            <a:spLocks noGrp="1"/>
          </p:cNvSpPr>
          <p:nvPr>
            <p:ph type="sldNum" sz="quarter" idx="10"/>
          </p:nvPr>
        </p:nvSpPr>
        <p:spPr/>
        <p:txBody>
          <a:bodyPr/>
          <a:lstStyle/>
          <a:p>
            <a:fld id="{3659E101-D310-402C-8758-A5F435FB3623}" type="slidenum">
              <a:rPr lang="es-PE" smtClean="0"/>
              <a:t>11</a:t>
            </a:fld>
            <a:endParaRPr lang="es-PE"/>
          </a:p>
        </p:txBody>
      </p:sp>
    </p:spTree>
    <p:extLst>
      <p:ext uri="{BB962C8B-B14F-4D97-AF65-F5344CB8AC3E}">
        <p14:creationId xmlns:p14="http://schemas.microsoft.com/office/powerpoint/2010/main" val="1766085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PE" dirty="0"/>
          </a:p>
        </p:txBody>
      </p:sp>
      <p:sp>
        <p:nvSpPr>
          <p:cNvPr id="4" name="3 Marcador de número de diapositiva"/>
          <p:cNvSpPr>
            <a:spLocks noGrp="1"/>
          </p:cNvSpPr>
          <p:nvPr>
            <p:ph type="sldNum" sz="quarter" idx="10"/>
          </p:nvPr>
        </p:nvSpPr>
        <p:spPr/>
        <p:txBody>
          <a:bodyPr/>
          <a:lstStyle/>
          <a:p>
            <a:fld id="{3659E101-D310-402C-8758-A5F435FB3623}" type="slidenum">
              <a:rPr lang="es-PE" smtClean="0"/>
              <a:t>31</a:t>
            </a:fld>
            <a:endParaRPr lang="es-PE"/>
          </a:p>
        </p:txBody>
      </p:sp>
    </p:spTree>
    <p:extLst>
      <p:ext uri="{BB962C8B-B14F-4D97-AF65-F5344CB8AC3E}">
        <p14:creationId xmlns:p14="http://schemas.microsoft.com/office/powerpoint/2010/main" val="1766085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PE" dirty="0"/>
          </a:p>
        </p:txBody>
      </p:sp>
      <p:sp>
        <p:nvSpPr>
          <p:cNvPr id="4" name="3 Marcador de número de diapositiva"/>
          <p:cNvSpPr>
            <a:spLocks noGrp="1"/>
          </p:cNvSpPr>
          <p:nvPr>
            <p:ph type="sldNum" sz="quarter" idx="10"/>
          </p:nvPr>
        </p:nvSpPr>
        <p:spPr/>
        <p:txBody>
          <a:bodyPr/>
          <a:lstStyle/>
          <a:p>
            <a:fld id="{3659E101-D310-402C-8758-A5F435FB3623}" type="slidenum">
              <a:rPr lang="es-PE" smtClean="0"/>
              <a:t>32</a:t>
            </a:fld>
            <a:endParaRPr lang="es-PE"/>
          </a:p>
        </p:txBody>
      </p:sp>
    </p:spTree>
    <p:extLst>
      <p:ext uri="{BB962C8B-B14F-4D97-AF65-F5344CB8AC3E}">
        <p14:creationId xmlns:p14="http://schemas.microsoft.com/office/powerpoint/2010/main" val="1766085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normAutofit/>
          </a:bodyPr>
          <a:lstStyle/>
          <a:p>
            <a:endParaRPr lang="es-PE" dirty="0"/>
          </a:p>
        </p:txBody>
      </p:sp>
      <p:sp>
        <p:nvSpPr>
          <p:cNvPr id="4" name="3 Marcador de número de diapositiva"/>
          <p:cNvSpPr>
            <a:spLocks noGrp="1"/>
          </p:cNvSpPr>
          <p:nvPr>
            <p:ph type="sldNum" sz="quarter" idx="10"/>
          </p:nvPr>
        </p:nvSpPr>
        <p:spPr/>
        <p:txBody>
          <a:bodyPr/>
          <a:lstStyle/>
          <a:p>
            <a:fld id="{0F635E0A-EB35-4A88-A4C9-E8F9061A4E0E}" type="slidenum">
              <a:rPr lang="es-PE" smtClean="0"/>
              <a:pPr/>
              <a:t>61</a:t>
            </a:fld>
            <a:endParaRPr lang="es-P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235572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smtClean="0"/>
              <a:t>Clic para editar título</a:t>
            </a:r>
            <a:endParaRPr lang="es-MX"/>
          </a:p>
        </p:txBody>
      </p:sp>
      <p:sp>
        <p:nvSpPr>
          <p:cNvPr id="3" name="2 Marcador de texto vertical"/>
          <p:cNvSpPr>
            <a:spLocks noGrp="1"/>
          </p:cNvSpPr>
          <p:nvPr>
            <p:ph type="body" orient="vert" idx="1"/>
          </p:nvPr>
        </p:nvSpPr>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MX"/>
          </a:p>
        </p:txBody>
      </p:sp>
      <p:sp>
        <p:nvSpPr>
          <p:cNvPr id="4" name="3 Marcador de fecha"/>
          <p:cNvSpPr>
            <a:spLocks noGrp="1"/>
          </p:cNvSpPr>
          <p:nvPr>
            <p:ph type="dt" sz="half" idx="10"/>
          </p:nvPr>
        </p:nvSpPr>
        <p:spPr/>
        <p:txBody>
          <a:bodyPr/>
          <a:lstStyle/>
          <a:p>
            <a:fld id="{1D8BD669-3609-41AA-B363-5DDC09DA2F2D}" type="datetimeFigureOut">
              <a:rPr lang="es-ES" smtClean="0"/>
              <a:pPr/>
              <a:t>14/06/2019</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73DCF33C-D3C6-471B-A59A-482537137BCA}" type="slidenum">
              <a:rPr lang="es-ES" smtClean="0"/>
              <a:pPr/>
              <a:t>‹Nº›</a:t>
            </a:fld>
            <a:endParaRPr lang="es-ES"/>
          </a:p>
        </p:txBody>
      </p:sp>
    </p:spTree>
    <p:extLst>
      <p:ext uri="{BB962C8B-B14F-4D97-AF65-F5344CB8AC3E}">
        <p14:creationId xmlns:p14="http://schemas.microsoft.com/office/powerpoint/2010/main" val="4491235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9"/>
            <a:ext cx="2057400" cy="5851525"/>
          </a:xfrm>
        </p:spPr>
        <p:txBody>
          <a:bodyPr vert="eaVert"/>
          <a:lstStyle/>
          <a:p>
            <a:r>
              <a:rPr lang="es-ES_tradnl" smtClean="0"/>
              <a:t>Clic para editar título</a:t>
            </a:r>
            <a:endParaRPr lang="es-MX"/>
          </a:p>
        </p:txBody>
      </p:sp>
      <p:sp>
        <p:nvSpPr>
          <p:cNvPr id="3" name="2 Marcador de texto vertical"/>
          <p:cNvSpPr>
            <a:spLocks noGrp="1"/>
          </p:cNvSpPr>
          <p:nvPr>
            <p:ph type="body" orient="vert" idx="1"/>
          </p:nvPr>
        </p:nvSpPr>
        <p:spPr>
          <a:xfrm>
            <a:off x="457201" y="274639"/>
            <a:ext cx="6019800" cy="5851525"/>
          </a:xfrm>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MX"/>
          </a:p>
        </p:txBody>
      </p:sp>
      <p:sp>
        <p:nvSpPr>
          <p:cNvPr id="4" name="3 Marcador de fecha"/>
          <p:cNvSpPr>
            <a:spLocks noGrp="1"/>
          </p:cNvSpPr>
          <p:nvPr>
            <p:ph type="dt" sz="half" idx="10"/>
          </p:nvPr>
        </p:nvSpPr>
        <p:spPr/>
        <p:txBody>
          <a:bodyPr/>
          <a:lstStyle/>
          <a:p>
            <a:fld id="{1D8BD669-3609-41AA-B363-5DDC09DA2F2D}" type="datetimeFigureOut">
              <a:rPr lang="es-ES" smtClean="0"/>
              <a:pPr/>
              <a:t>14/06/2019</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73DCF33C-D3C6-471B-A59A-482537137BCA}" type="slidenum">
              <a:rPr lang="es-ES" smtClean="0"/>
              <a:pPr/>
              <a:t>‹Nº›</a:t>
            </a:fld>
            <a:endParaRPr lang="es-ES"/>
          </a:p>
        </p:txBody>
      </p:sp>
    </p:spTree>
    <p:extLst>
      <p:ext uri="{BB962C8B-B14F-4D97-AF65-F5344CB8AC3E}">
        <p14:creationId xmlns:p14="http://schemas.microsoft.com/office/powerpoint/2010/main" val="2531155085"/>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Diseño personalizad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smtClean="0"/>
              <a:t>Clic para editar título</a:t>
            </a:r>
            <a:endParaRPr lang="es-MX"/>
          </a:p>
        </p:txBody>
      </p:sp>
      <p:sp>
        <p:nvSpPr>
          <p:cNvPr id="3" name="2 Marcador de fecha"/>
          <p:cNvSpPr>
            <a:spLocks noGrp="1"/>
          </p:cNvSpPr>
          <p:nvPr>
            <p:ph type="dt" sz="half" idx="10"/>
          </p:nvPr>
        </p:nvSpPr>
        <p:spPr/>
        <p:txBody>
          <a:bodyPr/>
          <a:lstStyle/>
          <a:p>
            <a:fld id="{1D8BD669-3609-41AA-B363-5DDC09DA2F2D}" type="datetimeFigureOut">
              <a:rPr lang="es-ES" smtClean="0"/>
              <a:pPr/>
              <a:t>14/06/2019</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73DCF33C-D3C6-471B-A59A-482537137BCA}" type="slidenum">
              <a:rPr lang="es-ES" smtClean="0"/>
              <a:pPr/>
              <a:t>‹Nº›</a:t>
            </a:fld>
            <a:endParaRPr lang="es-ES"/>
          </a:p>
        </p:txBody>
      </p:sp>
    </p:spTree>
    <p:extLst>
      <p:ext uri="{BB962C8B-B14F-4D97-AF65-F5344CB8AC3E}">
        <p14:creationId xmlns:p14="http://schemas.microsoft.com/office/powerpoint/2010/main" val="399588377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8"/>
            <a:ext cx="7772400" cy="1470025"/>
          </a:xfrm>
        </p:spPr>
        <p:txBody>
          <a:bodyPr/>
          <a:lstStyle/>
          <a:p>
            <a:r>
              <a:rPr lang="es-ES_tradnl" smtClean="0"/>
              <a:t>Clic para editar título</a:t>
            </a:r>
            <a:endParaRPr lang="es-MX"/>
          </a:p>
        </p:txBody>
      </p:sp>
      <p:sp>
        <p:nvSpPr>
          <p:cNvPr id="3" name="2 Subtítulo"/>
          <p:cNvSpPr>
            <a:spLocks noGrp="1"/>
          </p:cNvSpPr>
          <p:nvPr>
            <p:ph type="subTitle" idx="1"/>
          </p:nvPr>
        </p:nvSpPr>
        <p:spPr>
          <a:xfrm>
            <a:off x="1371600" y="3886203"/>
            <a:ext cx="6400800" cy="1752600"/>
          </a:xfrm>
        </p:spPr>
        <p:txBody>
          <a:bodyPr/>
          <a:lstStyle>
            <a:lvl1pPr marL="0" indent="0" algn="ctr">
              <a:buNone/>
              <a:defRPr>
                <a:solidFill>
                  <a:schemeClr val="tx1">
                    <a:tint val="75000"/>
                  </a:schemeClr>
                </a:solidFill>
              </a:defRPr>
            </a:lvl1pPr>
            <a:lvl2pPr marL="457107" indent="0" algn="ctr">
              <a:buNone/>
              <a:defRPr>
                <a:solidFill>
                  <a:schemeClr val="tx1">
                    <a:tint val="75000"/>
                  </a:schemeClr>
                </a:solidFill>
              </a:defRPr>
            </a:lvl2pPr>
            <a:lvl3pPr marL="914213" indent="0" algn="ctr">
              <a:buNone/>
              <a:defRPr>
                <a:solidFill>
                  <a:schemeClr val="tx1">
                    <a:tint val="75000"/>
                  </a:schemeClr>
                </a:solidFill>
              </a:defRPr>
            </a:lvl3pPr>
            <a:lvl4pPr marL="1371321" indent="0" algn="ctr">
              <a:buNone/>
              <a:defRPr>
                <a:solidFill>
                  <a:schemeClr val="tx1">
                    <a:tint val="75000"/>
                  </a:schemeClr>
                </a:solidFill>
              </a:defRPr>
            </a:lvl4pPr>
            <a:lvl5pPr marL="1828428" indent="0" algn="ctr">
              <a:buNone/>
              <a:defRPr>
                <a:solidFill>
                  <a:schemeClr val="tx1">
                    <a:tint val="75000"/>
                  </a:schemeClr>
                </a:solidFill>
              </a:defRPr>
            </a:lvl5pPr>
            <a:lvl6pPr marL="2285533" indent="0" algn="ctr">
              <a:buNone/>
              <a:defRPr>
                <a:solidFill>
                  <a:schemeClr val="tx1">
                    <a:tint val="75000"/>
                  </a:schemeClr>
                </a:solidFill>
              </a:defRPr>
            </a:lvl6pPr>
            <a:lvl7pPr marL="2742639" indent="0" algn="ctr">
              <a:buNone/>
              <a:defRPr>
                <a:solidFill>
                  <a:schemeClr val="tx1">
                    <a:tint val="75000"/>
                  </a:schemeClr>
                </a:solidFill>
              </a:defRPr>
            </a:lvl7pPr>
            <a:lvl8pPr marL="3199746" indent="0" algn="ctr">
              <a:buNone/>
              <a:defRPr>
                <a:solidFill>
                  <a:schemeClr val="tx1">
                    <a:tint val="75000"/>
                  </a:schemeClr>
                </a:solidFill>
              </a:defRPr>
            </a:lvl8pPr>
            <a:lvl9pPr marL="3656853" indent="0" algn="ctr">
              <a:buNone/>
              <a:defRPr>
                <a:solidFill>
                  <a:schemeClr val="tx1">
                    <a:tint val="75000"/>
                  </a:schemeClr>
                </a:solidFill>
              </a:defRPr>
            </a:lvl9pPr>
          </a:lstStyle>
          <a:p>
            <a:r>
              <a:rPr lang="es-ES_tradnl" smtClean="0"/>
              <a:t>Haga clic para modificar el estilo de subtítulo del patrón</a:t>
            </a:r>
            <a:endParaRPr lang="es-MX"/>
          </a:p>
        </p:txBody>
      </p:sp>
      <p:sp>
        <p:nvSpPr>
          <p:cNvPr id="4" name="3 Marcador de fecha"/>
          <p:cNvSpPr>
            <a:spLocks noGrp="1"/>
          </p:cNvSpPr>
          <p:nvPr>
            <p:ph type="dt" sz="half" idx="10"/>
          </p:nvPr>
        </p:nvSpPr>
        <p:spPr/>
        <p:txBody>
          <a:bodyPr/>
          <a:lstStyle/>
          <a:p>
            <a:fld id="{4E939349-9EBB-44E2-8A39-4702E40DFB94}" type="datetimeFigureOut">
              <a:rPr lang="es-MX" smtClean="0"/>
              <a:t>14/06/2019</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32C65E32-53F3-496A-9FF5-F36BF35EB009}" type="slidenum">
              <a:rPr lang="es-MX" smtClean="0"/>
              <a:t>‹Nº›</a:t>
            </a:fld>
            <a:endParaRPr lang="es-MX"/>
          </a:p>
        </p:txBody>
      </p:sp>
    </p:spTree>
    <p:extLst>
      <p:ext uri="{BB962C8B-B14F-4D97-AF65-F5344CB8AC3E}">
        <p14:creationId xmlns:p14="http://schemas.microsoft.com/office/powerpoint/2010/main" val="18365641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smtClean="0"/>
              <a:t>Clic para editar título</a:t>
            </a:r>
            <a:endParaRPr lang="es-MX"/>
          </a:p>
        </p:txBody>
      </p:sp>
      <p:sp>
        <p:nvSpPr>
          <p:cNvPr id="3" name="2 Marcador de contenido"/>
          <p:cNvSpPr>
            <a:spLocks noGrp="1"/>
          </p:cNvSpPr>
          <p:nvPr>
            <p:ph idx="1"/>
          </p:nvPr>
        </p:nvSpPr>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MX"/>
          </a:p>
        </p:txBody>
      </p:sp>
      <p:sp>
        <p:nvSpPr>
          <p:cNvPr id="4" name="3 Marcador de fecha"/>
          <p:cNvSpPr>
            <a:spLocks noGrp="1"/>
          </p:cNvSpPr>
          <p:nvPr>
            <p:ph type="dt" sz="half" idx="10"/>
          </p:nvPr>
        </p:nvSpPr>
        <p:spPr/>
        <p:txBody>
          <a:bodyPr/>
          <a:lstStyle/>
          <a:p>
            <a:fld id="{4E939349-9EBB-44E2-8A39-4702E40DFB94}" type="datetimeFigureOut">
              <a:rPr lang="es-MX" smtClean="0"/>
              <a:t>14/06/2019</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32C65E32-53F3-496A-9FF5-F36BF35EB009}" type="slidenum">
              <a:rPr lang="es-MX" smtClean="0"/>
              <a:t>‹Nº›</a:t>
            </a:fld>
            <a:endParaRPr lang="es-MX"/>
          </a:p>
        </p:txBody>
      </p:sp>
    </p:spTree>
    <p:extLst>
      <p:ext uri="{BB962C8B-B14F-4D97-AF65-F5344CB8AC3E}">
        <p14:creationId xmlns:p14="http://schemas.microsoft.com/office/powerpoint/2010/main" val="8299710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_tradnl" smtClean="0"/>
              <a:t>Clic para editar título</a:t>
            </a:r>
            <a:endParaRPr lang="es-MX"/>
          </a:p>
        </p:txBody>
      </p:sp>
      <p:sp>
        <p:nvSpPr>
          <p:cNvPr id="3" name="2 Marcador de texto"/>
          <p:cNvSpPr>
            <a:spLocks noGrp="1"/>
          </p:cNvSpPr>
          <p:nvPr>
            <p:ph type="body" idx="1"/>
          </p:nvPr>
        </p:nvSpPr>
        <p:spPr>
          <a:xfrm>
            <a:off x="722313" y="2906716"/>
            <a:ext cx="7772400" cy="1500187"/>
          </a:xfrm>
        </p:spPr>
        <p:txBody>
          <a:bodyPr anchor="b"/>
          <a:lstStyle>
            <a:lvl1pPr marL="0" indent="0">
              <a:buNone/>
              <a:defRPr sz="2000">
                <a:solidFill>
                  <a:schemeClr val="tx1">
                    <a:tint val="75000"/>
                  </a:schemeClr>
                </a:solidFill>
              </a:defRPr>
            </a:lvl1pPr>
            <a:lvl2pPr marL="457107" indent="0">
              <a:buNone/>
              <a:defRPr sz="1800">
                <a:solidFill>
                  <a:schemeClr val="tx1">
                    <a:tint val="75000"/>
                  </a:schemeClr>
                </a:solidFill>
              </a:defRPr>
            </a:lvl2pPr>
            <a:lvl3pPr marL="914213" indent="0">
              <a:buNone/>
              <a:defRPr sz="1600">
                <a:solidFill>
                  <a:schemeClr val="tx1">
                    <a:tint val="75000"/>
                  </a:schemeClr>
                </a:solidFill>
              </a:defRPr>
            </a:lvl3pPr>
            <a:lvl4pPr marL="1371321" indent="0">
              <a:buNone/>
              <a:defRPr sz="1400">
                <a:solidFill>
                  <a:schemeClr val="tx1">
                    <a:tint val="75000"/>
                  </a:schemeClr>
                </a:solidFill>
              </a:defRPr>
            </a:lvl4pPr>
            <a:lvl5pPr marL="1828428" indent="0">
              <a:buNone/>
              <a:defRPr sz="1400">
                <a:solidFill>
                  <a:schemeClr val="tx1">
                    <a:tint val="75000"/>
                  </a:schemeClr>
                </a:solidFill>
              </a:defRPr>
            </a:lvl5pPr>
            <a:lvl6pPr marL="2285533" indent="0">
              <a:buNone/>
              <a:defRPr sz="1400">
                <a:solidFill>
                  <a:schemeClr val="tx1">
                    <a:tint val="75000"/>
                  </a:schemeClr>
                </a:solidFill>
              </a:defRPr>
            </a:lvl6pPr>
            <a:lvl7pPr marL="2742639" indent="0">
              <a:buNone/>
              <a:defRPr sz="1400">
                <a:solidFill>
                  <a:schemeClr val="tx1">
                    <a:tint val="75000"/>
                  </a:schemeClr>
                </a:solidFill>
              </a:defRPr>
            </a:lvl7pPr>
            <a:lvl8pPr marL="3199746" indent="0">
              <a:buNone/>
              <a:defRPr sz="1400">
                <a:solidFill>
                  <a:schemeClr val="tx1">
                    <a:tint val="75000"/>
                  </a:schemeClr>
                </a:solidFill>
              </a:defRPr>
            </a:lvl8pPr>
            <a:lvl9pPr marL="3656853" indent="0">
              <a:buNone/>
              <a:defRPr sz="1400">
                <a:solidFill>
                  <a:schemeClr val="tx1">
                    <a:tint val="75000"/>
                  </a:schemeClr>
                </a:solidFill>
              </a:defRPr>
            </a:lvl9pPr>
          </a:lstStyle>
          <a:p>
            <a:pPr lvl="0"/>
            <a:r>
              <a:rPr lang="es-ES_tradnl" smtClean="0"/>
              <a:t>Haga clic para modificar el estilo de texto del patrón</a:t>
            </a:r>
          </a:p>
        </p:txBody>
      </p:sp>
      <p:sp>
        <p:nvSpPr>
          <p:cNvPr id="4" name="3 Marcador de fecha"/>
          <p:cNvSpPr>
            <a:spLocks noGrp="1"/>
          </p:cNvSpPr>
          <p:nvPr>
            <p:ph type="dt" sz="half" idx="10"/>
          </p:nvPr>
        </p:nvSpPr>
        <p:spPr/>
        <p:txBody>
          <a:bodyPr/>
          <a:lstStyle/>
          <a:p>
            <a:fld id="{4E939349-9EBB-44E2-8A39-4702E40DFB94}" type="datetimeFigureOut">
              <a:rPr lang="es-MX" smtClean="0"/>
              <a:t>14/06/2019</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32C65E32-53F3-496A-9FF5-F36BF35EB009}" type="slidenum">
              <a:rPr lang="es-MX" smtClean="0"/>
              <a:t>‹Nº›</a:t>
            </a:fld>
            <a:endParaRPr lang="es-MX"/>
          </a:p>
        </p:txBody>
      </p:sp>
    </p:spTree>
    <p:extLst>
      <p:ext uri="{BB962C8B-B14F-4D97-AF65-F5344CB8AC3E}">
        <p14:creationId xmlns:p14="http://schemas.microsoft.com/office/powerpoint/2010/main" val="1645893772"/>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smtClean="0"/>
              <a:t>Clic para editar título</a:t>
            </a:r>
            <a:endParaRPr lang="es-MX"/>
          </a:p>
        </p:txBody>
      </p:sp>
      <p:sp>
        <p:nvSpPr>
          <p:cNvPr id="3" name="2 Marcador de contenido"/>
          <p:cNvSpPr>
            <a:spLocks noGrp="1"/>
          </p:cNvSpPr>
          <p:nvPr>
            <p:ph sz="half" idx="1"/>
          </p:nvPr>
        </p:nvSpPr>
        <p:spPr>
          <a:xfrm>
            <a:off x="457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MX"/>
          </a:p>
        </p:txBody>
      </p:sp>
      <p:sp>
        <p:nvSpPr>
          <p:cNvPr id="4" name="3 Marcador de contenido"/>
          <p:cNvSpPr>
            <a:spLocks noGrp="1"/>
          </p:cNvSpPr>
          <p:nvPr>
            <p:ph sz="half" idx="2"/>
          </p:nvPr>
        </p:nvSpPr>
        <p:spPr>
          <a:xfrm>
            <a:off x="4648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MX"/>
          </a:p>
        </p:txBody>
      </p:sp>
      <p:sp>
        <p:nvSpPr>
          <p:cNvPr id="5" name="4 Marcador de fecha"/>
          <p:cNvSpPr>
            <a:spLocks noGrp="1"/>
          </p:cNvSpPr>
          <p:nvPr>
            <p:ph type="dt" sz="half" idx="10"/>
          </p:nvPr>
        </p:nvSpPr>
        <p:spPr/>
        <p:txBody>
          <a:bodyPr/>
          <a:lstStyle/>
          <a:p>
            <a:fld id="{4E939349-9EBB-44E2-8A39-4702E40DFB94}" type="datetimeFigureOut">
              <a:rPr lang="es-MX" smtClean="0"/>
              <a:t>14/06/2019</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32C65E32-53F3-496A-9FF5-F36BF35EB009}" type="slidenum">
              <a:rPr lang="es-MX" smtClean="0"/>
              <a:t>‹Nº›</a:t>
            </a:fld>
            <a:endParaRPr lang="es-MX"/>
          </a:p>
        </p:txBody>
      </p:sp>
    </p:spTree>
    <p:extLst>
      <p:ext uri="{BB962C8B-B14F-4D97-AF65-F5344CB8AC3E}">
        <p14:creationId xmlns:p14="http://schemas.microsoft.com/office/powerpoint/2010/main" val="3378698351"/>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_tradnl" smtClean="0"/>
              <a:t>Clic para editar título</a:t>
            </a:r>
            <a:endParaRPr lang="es-MX"/>
          </a:p>
        </p:txBody>
      </p:sp>
      <p:sp>
        <p:nvSpPr>
          <p:cNvPr id="3" name="2 Marcador de texto"/>
          <p:cNvSpPr>
            <a:spLocks noGrp="1"/>
          </p:cNvSpPr>
          <p:nvPr>
            <p:ph type="body" idx="1"/>
          </p:nvPr>
        </p:nvSpPr>
        <p:spPr>
          <a:xfrm>
            <a:off x="457201" y="1535113"/>
            <a:ext cx="4040188" cy="639762"/>
          </a:xfrm>
        </p:spPr>
        <p:txBody>
          <a:bodyPr anchor="b"/>
          <a:lstStyle>
            <a:lvl1pPr marL="0" indent="0">
              <a:buNone/>
              <a:defRPr sz="2400" b="1"/>
            </a:lvl1pPr>
            <a:lvl2pPr marL="457107" indent="0">
              <a:buNone/>
              <a:defRPr sz="2000" b="1"/>
            </a:lvl2pPr>
            <a:lvl3pPr marL="914213" indent="0">
              <a:buNone/>
              <a:defRPr sz="1800" b="1"/>
            </a:lvl3pPr>
            <a:lvl4pPr marL="1371321" indent="0">
              <a:buNone/>
              <a:defRPr sz="1600" b="1"/>
            </a:lvl4pPr>
            <a:lvl5pPr marL="1828428" indent="0">
              <a:buNone/>
              <a:defRPr sz="1600" b="1"/>
            </a:lvl5pPr>
            <a:lvl6pPr marL="2285533" indent="0">
              <a:buNone/>
              <a:defRPr sz="1600" b="1"/>
            </a:lvl6pPr>
            <a:lvl7pPr marL="2742639" indent="0">
              <a:buNone/>
              <a:defRPr sz="1600" b="1"/>
            </a:lvl7pPr>
            <a:lvl8pPr marL="3199746" indent="0">
              <a:buNone/>
              <a:defRPr sz="1600" b="1"/>
            </a:lvl8pPr>
            <a:lvl9pPr marL="3656853" indent="0">
              <a:buNone/>
              <a:defRPr sz="1600" b="1"/>
            </a:lvl9pPr>
          </a:lstStyle>
          <a:p>
            <a:pPr lvl="0"/>
            <a:r>
              <a:rPr lang="es-ES_tradnl" smtClean="0"/>
              <a:t>Haga clic para modificar el estilo de texto del patrón</a:t>
            </a:r>
          </a:p>
        </p:txBody>
      </p:sp>
      <p:sp>
        <p:nvSpPr>
          <p:cNvPr id="4" name="3 Marcador de contenido"/>
          <p:cNvSpPr>
            <a:spLocks noGrp="1"/>
          </p:cNvSpPr>
          <p:nvPr>
            <p:ph sz="half" idx="2"/>
          </p:nvPr>
        </p:nvSpPr>
        <p:spPr>
          <a:xfrm>
            <a:off x="457201" y="2174878"/>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MX"/>
          </a:p>
        </p:txBody>
      </p:sp>
      <p:sp>
        <p:nvSpPr>
          <p:cNvPr id="5" name="4 Marcador de texto"/>
          <p:cNvSpPr>
            <a:spLocks noGrp="1"/>
          </p:cNvSpPr>
          <p:nvPr>
            <p:ph type="body" sz="quarter" idx="3"/>
          </p:nvPr>
        </p:nvSpPr>
        <p:spPr>
          <a:xfrm>
            <a:off x="4645026" y="1535113"/>
            <a:ext cx="4041775" cy="639762"/>
          </a:xfrm>
        </p:spPr>
        <p:txBody>
          <a:bodyPr anchor="b"/>
          <a:lstStyle>
            <a:lvl1pPr marL="0" indent="0">
              <a:buNone/>
              <a:defRPr sz="2400" b="1"/>
            </a:lvl1pPr>
            <a:lvl2pPr marL="457107" indent="0">
              <a:buNone/>
              <a:defRPr sz="2000" b="1"/>
            </a:lvl2pPr>
            <a:lvl3pPr marL="914213" indent="0">
              <a:buNone/>
              <a:defRPr sz="1800" b="1"/>
            </a:lvl3pPr>
            <a:lvl4pPr marL="1371321" indent="0">
              <a:buNone/>
              <a:defRPr sz="1600" b="1"/>
            </a:lvl4pPr>
            <a:lvl5pPr marL="1828428" indent="0">
              <a:buNone/>
              <a:defRPr sz="1600" b="1"/>
            </a:lvl5pPr>
            <a:lvl6pPr marL="2285533" indent="0">
              <a:buNone/>
              <a:defRPr sz="1600" b="1"/>
            </a:lvl6pPr>
            <a:lvl7pPr marL="2742639" indent="0">
              <a:buNone/>
              <a:defRPr sz="1600" b="1"/>
            </a:lvl7pPr>
            <a:lvl8pPr marL="3199746" indent="0">
              <a:buNone/>
              <a:defRPr sz="1600" b="1"/>
            </a:lvl8pPr>
            <a:lvl9pPr marL="3656853" indent="0">
              <a:buNone/>
              <a:defRPr sz="1600" b="1"/>
            </a:lvl9pPr>
          </a:lstStyle>
          <a:p>
            <a:pPr lvl="0"/>
            <a:r>
              <a:rPr lang="es-ES_tradnl" smtClean="0"/>
              <a:t>Haga clic para modificar el estilo de texto del patrón</a:t>
            </a:r>
          </a:p>
        </p:txBody>
      </p:sp>
      <p:sp>
        <p:nvSpPr>
          <p:cNvPr id="6" name="5 Marcador de contenido"/>
          <p:cNvSpPr>
            <a:spLocks noGrp="1"/>
          </p:cNvSpPr>
          <p:nvPr>
            <p:ph sz="quarter" idx="4"/>
          </p:nvPr>
        </p:nvSpPr>
        <p:spPr>
          <a:xfrm>
            <a:off x="4645026" y="2174878"/>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MX"/>
          </a:p>
        </p:txBody>
      </p:sp>
      <p:sp>
        <p:nvSpPr>
          <p:cNvPr id="7" name="6 Marcador de fecha"/>
          <p:cNvSpPr>
            <a:spLocks noGrp="1"/>
          </p:cNvSpPr>
          <p:nvPr>
            <p:ph type="dt" sz="half" idx="10"/>
          </p:nvPr>
        </p:nvSpPr>
        <p:spPr/>
        <p:txBody>
          <a:bodyPr/>
          <a:lstStyle/>
          <a:p>
            <a:fld id="{4E939349-9EBB-44E2-8A39-4702E40DFB94}" type="datetimeFigureOut">
              <a:rPr lang="es-MX" smtClean="0"/>
              <a:t>14/06/2019</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32C65E32-53F3-496A-9FF5-F36BF35EB009}" type="slidenum">
              <a:rPr lang="es-MX" smtClean="0"/>
              <a:t>‹Nº›</a:t>
            </a:fld>
            <a:endParaRPr lang="es-MX"/>
          </a:p>
        </p:txBody>
      </p:sp>
    </p:spTree>
    <p:extLst>
      <p:ext uri="{BB962C8B-B14F-4D97-AF65-F5344CB8AC3E}">
        <p14:creationId xmlns:p14="http://schemas.microsoft.com/office/powerpoint/2010/main" val="31831762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smtClean="0"/>
              <a:t>Clic para editar título</a:t>
            </a:r>
            <a:endParaRPr lang="es-MX"/>
          </a:p>
        </p:txBody>
      </p:sp>
      <p:sp>
        <p:nvSpPr>
          <p:cNvPr id="3" name="2 Marcador de fecha"/>
          <p:cNvSpPr>
            <a:spLocks noGrp="1"/>
          </p:cNvSpPr>
          <p:nvPr>
            <p:ph type="dt" sz="half" idx="10"/>
          </p:nvPr>
        </p:nvSpPr>
        <p:spPr/>
        <p:txBody>
          <a:bodyPr/>
          <a:lstStyle/>
          <a:p>
            <a:fld id="{4E939349-9EBB-44E2-8A39-4702E40DFB94}" type="datetimeFigureOut">
              <a:rPr lang="es-MX" smtClean="0"/>
              <a:t>14/06/2019</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32C65E32-53F3-496A-9FF5-F36BF35EB009}" type="slidenum">
              <a:rPr lang="es-MX" smtClean="0"/>
              <a:t>‹Nº›</a:t>
            </a:fld>
            <a:endParaRPr lang="es-MX"/>
          </a:p>
        </p:txBody>
      </p:sp>
    </p:spTree>
    <p:extLst>
      <p:ext uri="{BB962C8B-B14F-4D97-AF65-F5344CB8AC3E}">
        <p14:creationId xmlns:p14="http://schemas.microsoft.com/office/powerpoint/2010/main" val="1139598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4E939349-9EBB-44E2-8A39-4702E40DFB94}" type="datetimeFigureOut">
              <a:rPr lang="es-MX" smtClean="0"/>
              <a:t>14/06/2019</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32C65E32-53F3-496A-9FF5-F36BF35EB009}" type="slidenum">
              <a:rPr lang="es-MX" smtClean="0"/>
              <a:t>‹Nº›</a:t>
            </a:fld>
            <a:endParaRPr lang="es-MX"/>
          </a:p>
        </p:txBody>
      </p:sp>
    </p:spTree>
    <p:extLst>
      <p:ext uri="{BB962C8B-B14F-4D97-AF65-F5344CB8AC3E}">
        <p14:creationId xmlns:p14="http://schemas.microsoft.com/office/powerpoint/2010/main" val="38229778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smtClean="0"/>
              <a:t>Clic para editar título</a:t>
            </a:r>
            <a:endParaRPr lang="es-MX"/>
          </a:p>
        </p:txBody>
      </p:sp>
      <p:sp>
        <p:nvSpPr>
          <p:cNvPr id="3" name="2 Marcador de contenido"/>
          <p:cNvSpPr>
            <a:spLocks noGrp="1"/>
          </p:cNvSpPr>
          <p:nvPr>
            <p:ph idx="1"/>
          </p:nvPr>
        </p:nvSpPr>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MX"/>
          </a:p>
        </p:txBody>
      </p:sp>
      <p:sp>
        <p:nvSpPr>
          <p:cNvPr id="4" name="3 Marcador de fecha"/>
          <p:cNvSpPr>
            <a:spLocks noGrp="1"/>
          </p:cNvSpPr>
          <p:nvPr>
            <p:ph type="dt" sz="half" idx="10"/>
          </p:nvPr>
        </p:nvSpPr>
        <p:spPr/>
        <p:txBody>
          <a:bodyPr/>
          <a:lstStyle/>
          <a:p>
            <a:fld id="{1D8BD669-3609-41AA-B363-5DDC09DA2F2D}" type="datetimeFigureOut">
              <a:rPr lang="es-ES" smtClean="0"/>
              <a:pPr/>
              <a:t>14/06/2019</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73DCF33C-D3C6-471B-A59A-482537137BCA}" type="slidenum">
              <a:rPr lang="es-ES" smtClean="0"/>
              <a:pPr/>
              <a:t>‹Nº›</a:t>
            </a:fld>
            <a:endParaRPr lang="es-ES"/>
          </a:p>
        </p:txBody>
      </p:sp>
    </p:spTree>
    <p:extLst>
      <p:ext uri="{BB962C8B-B14F-4D97-AF65-F5344CB8AC3E}">
        <p14:creationId xmlns:p14="http://schemas.microsoft.com/office/powerpoint/2010/main" val="991189249"/>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_tradnl" smtClean="0"/>
              <a:t>Clic para editar título</a:t>
            </a:r>
            <a:endParaRPr lang="es-MX"/>
          </a:p>
        </p:txBody>
      </p:sp>
      <p:sp>
        <p:nvSpPr>
          <p:cNvPr id="3" name="2 Marcador de contenido"/>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107" indent="0">
              <a:buNone/>
              <a:defRPr sz="1200"/>
            </a:lvl2pPr>
            <a:lvl3pPr marL="914213" indent="0">
              <a:buNone/>
              <a:defRPr sz="1000"/>
            </a:lvl3pPr>
            <a:lvl4pPr marL="1371321" indent="0">
              <a:buNone/>
              <a:defRPr sz="900"/>
            </a:lvl4pPr>
            <a:lvl5pPr marL="1828428" indent="0">
              <a:buNone/>
              <a:defRPr sz="900"/>
            </a:lvl5pPr>
            <a:lvl6pPr marL="2285533" indent="0">
              <a:buNone/>
              <a:defRPr sz="900"/>
            </a:lvl6pPr>
            <a:lvl7pPr marL="2742639" indent="0">
              <a:buNone/>
              <a:defRPr sz="900"/>
            </a:lvl7pPr>
            <a:lvl8pPr marL="3199746" indent="0">
              <a:buNone/>
              <a:defRPr sz="900"/>
            </a:lvl8pPr>
            <a:lvl9pPr marL="3656853" indent="0">
              <a:buNone/>
              <a:defRPr sz="900"/>
            </a:lvl9pPr>
          </a:lstStyle>
          <a:p>
            <a:pPr lvl="0"/>
            <a:r>
              <a:rPr lang="es-ES_tradnl" smtClean="0"/>
              <a:t>Haga clic para modificar el estilo de texto del patrón</a:t>
            </a:r>
          </a:p>
        </p:txBody>
      </p:sp>
      <p:sp>
        <p:nvSpPr>
          <p:cNvPr id="5" name="4 Marcador de fecha"/>
          <p:cNvSpPr>
            <a:spLocks noGrp="1"/>
          </p:cNvSpPr>
          <p:nvPr>
            <p:ph type="dt" sz="half" idx="10"/>
          </p:nvPr>
        </p:nvSpPr>
        <p:spPr/>
        <p:txBody>
          <a:bodyPr/>
          <a:lstStyle/>
          <a:p>
            <a:fld id="{4E939349-9EBB-44E2-8A39-4702E40DFB94}" type="datetimeFigureOut">
              <a:rPr lang="es-MX" smtClean="0"/>
              <a:t>14/06/2019</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32C65E32-53F3-496A-9FF5-F36BF35EB009}" type="slidenum">
              <a:rPr lang="es-MX" smtClean="0"/>
              <a:t>‹Nº›</a:t>
            </a:fld>
            <a:endParaRPr lang="es-MX"/>
          </a:p>
        </p:txBody>
      </p:sp>
    </p:spTree>
    <p:extLst>
      <p:ext uri="{BB962C8B-B14F-4D97-AF65-F5344CB8AC3E}">
        <p14:creationId xmlns:p14="http://schemas.microsoft.com/office/powerpoint/2010/main" val="16610706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_tradnl" smtClean="0"/>
              <a:t>Clic para editar título</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107" indent="0">
              <a:buNone/>
              <a:defRPr sz="2800"/>
            </a:lvl2pPr>
            <a:lvl3pPr marL="914213" indent="0">
              <a:buNone/>
              <a:defRPr sz="2400"/>
            </a:lvl3pPr>
            <a:lvl4pPr marL="1371321" indent="0">
              <a:buNone/>
              <a:defRPr sz="2000"/>
            </a:lvl4pPr>
            <a:lvl5pPr marL="1828428" indent="0">
              <a:buNone/>
              <a:defRPr sz="2000"/>
            </a:lvl5pPr>
            <a:lvl6pPr marL="2285533" indent="0">
              <a:buNone/>
              <a:defRPr sz="2000"/>
            </a:lvl6pPr>
            <a:lvl7pPr marL="2742639" indent="0">
              <a:buNone/>
              <a:defRPr sz="2000"/>
            </a:lvl7pPr>
            <a:lvl8pPr marL="3199746" indent="0">
              <a:buNone/>
              <a:defRPr sz="2000"/>
            </a:lvl8pPr>
            <a:lvl9pPr marL="3656853" indent="0">
              <a:buNone/>
              <a:defRPr sz="2000"/>
            </a:lvl9pPr>
          </a:lstStyle>
          <a:p>
            <a:r>
              <a:rPr lang="es-ES_tradnl" smtClean="0"/>
              <a:t>Arrastre la imagen al marcador de posición o haga clic en el icono para agregar</a:t>
            </a:r>
            <a:endParaRPr lang="es-MX"/>
          </a:p>
        </p:txBody>
      </p:sp>
      <p:sp>
        <p:nvSpPr>
          <p:cNvPr id="4" name="3 Marcador de texto"/>
          <p:cNvSpPr>
            <a:spLocks noGrp="1"/>
          </p:cNvSpPr>
          <p:nvPr>
            <p:ph type="body" sz="half" idx="2"/>
          </p:nvPr>
        </p:nvSpPr>
        <p:spPr>
          <a:xfrm>
            <a:off x="1792288" y="5367341"/>
            <a:ext cx="5486400" cy="804862"/>
          </a:xfrm>
        </p:spPr>
        <p:txBody>
          <a:bodyPr/>
          <a:lstStyle>
            <a:lvl1pPr marL="0" indent="0">
              <a:buNone/>
              <a:defRPr sz="1400"/>
            </a:lvl1pPr>
            <a:lvl2pPr marL="457107" indent="0">
              <a:buNone/>
              <a:defRPr sz="1200"/>
            </a:lvl2pPr>
            <a:lvl3pPr marL="914213" indent="0">
              <a:buNone/>
              <a:defRPr sz="1000"/>
            </a:lvl3pPr>
            <a:lvl4pPr marL="1371321" indent="0">
              <a:buNone/>
              <a:defRPr sz="900"/>
            </a:lvl4pPr>
            <a:lvl5pPr marL="1828428" indent="0">
              <a:buNone/>
              <a:defRPr sz="900"/>
            </a:lvl5pPr>
            <a:lvl6pPr marL="2285533" indent="0">
              <a:buNone/>
              <a:defRPr sz="900"/>
            </a:lvl6pPr>
            <a:lvl7pPr marL="2742639" indent="0">
              <a:buNone/>
              <a:defRPr sz="900"/>
            </a:lvl7pPr>
            <a:lvl8pPr marL="3199746" indent="0">
              <a:buNone/>
              <a:defRPr sz="900"/>
            </a:lvl8pPr>
            <a:lvl9pPr marL="3656853" indent="0">
              <a:buNone/>
              <a:defRPr sz="900"/>
            </a:lvl9pPr>
          </a:lstStyle>
          <a:p>
            <a:pPr lvl="0"/>
            <a:r>
              <a:rPr lang="es-ES_tradnl" smtClean="0"/>
              <a:t>Haga clic para modificar el estilo de texto del patrón</a:t>
            </a:r>
          </a:p>
        </p:txBody>
      </p:sp>
      <p:sp>
        <p:nvSpPr>
          <p:cNvPr id="5" name="4 Marcador de fecha"/>
          <p:cNvSpPr>
            <a:spLocks noGrp="1"/>
          </p:cNvSpPr>
          <p:nvPr>
            <p:ph type="dt" sz="half" idx="10"/>
          </p:nvPr>
        </p:nvSpPr>
        <p:spPr/>
        <p:txBody>
          <a:bodyPr/>
          <a:lstStyle/>
          <a:p>
            <a:fld id="{4E939349-9EBB-44E2-8A39-4702E40DFB94}" type="datetimeFigureOut">
              <a:rPr lang="es-MX" smtClean="0"/>
              <a:t>14/06/2019</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32C65E32-53F3-496A-9FF5-F36BF35EB009}" type="slidenum">
              <a:rPr lang="es-MX" smtClean="0"/>
              <a:t>‹Nº›</a:t>
            </a:fld>
            <a:endParaRPr lang="es-MX"/>
          </a:p>
        </p:txBody>
      </p:sp>
    </p:spTree>
    <p:extLst>
      <p:ext uri="{BB962C8B-B14F-4D97-AF65-F5344CB8AC3E}">
        <p14:creationId xmlns:p14="http://schemas.microsoft.com/office/powerpoint/2010/main" val="13665510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smtClean="0"/>
              <a:t>Clic para editar título</a:t>
            </a:r>
            <a:endParaRPr lang="es-MX"/>
          </a:p>
        </p:txBody>
      </p:sp>
      <p:sp>
        <p:nvSpPr>
          <p:cNvPr id="3" name="2 Marcador de texto vertical"/>
          <p:cNvSpPr>
            <a:spLocks noGrp="1"/>
          </p:cNvSpPr>
          <p:nvPr>
            <p:ph type="body" orient="vert" idx="1"/>
          </p:nvPr>
        </p:nvSpPr>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MX"/>
          </a:p>
        </p:txBody>
      </p:sp>
      <p:sp>
        <p:nvSpPr>
          <p:cNvPr id="4" name="3 Marcador de fecha"/>
          <p:cNvSpPr>
            <a:spLocks noGrp="1"/>
          </p:cNvSpPr>
          <p:nvPr>
            <p:ph type="dt" sz="half" idx="10"/>
          </p:nvPr>
        </p:nvSpPr>
        <p:spPr/>
        <p:txBody>
          <a:bodyPr/>
          <a:lstStyle/>
          <a:p>
            <a:fld id="{4E939349-9EBB-44E2-8A39-4702E40DFB94}" type="datetimeFigureOut">
              <a:rPr lang="es-MX" smtClean="0"/>
              <a:t>14/06/2019</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32C65E32-53F3-496A-9FF5-F36BF35EB009}" type="slidenum">
              <a:rPr lang="es-MX" smtClean="0"/>
              <a:t>‹Nº›</a:t>
            </a:fld>
            <a:endParaRPr lang="es-MX"/>
          </a:p>
        </p:txBody>
      </p:sp>
    </p:spTree>
    <p:extLst>
      <p:ext uri="{BB962C8B-B14F-4D97-AF65-F5344CB8AC3E}">
        <p14:creationId xmlns:p14="http://schemas.microsoft.com/office/powerpoint/2010/main" val="36300992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41"/>
            <a:ext cx="2057400" cy="5851525"/>
          </a:xfrm>
        </p:spPr>
        <p:txBody>
          <a:bodyPr vert="eaVert"/>
          <a:lstStyle/>
          <a:p>
            <a:r>
              <a:rPr lang="es-ES_tradnl" smtClean="0"/>
              <a:t>Clic para editar título</a:t>
            </a:r>
            <a:endParaRPr lang="es-MX"/>
          </a:p>
        </p:txBody>
      </p:sp>
      <p:sp>
        <p:nvSpPr>
          <p:cNvPr id="3" name="2 Marcador de texto vertical"/>
          <p:cNvSpPr>
            <a:spLocks noGrp="1"/>
          </p:cNvSpPr>
          <p:nvPr>
            <p:ph type="body" orient="vert" idx="1"/>
          </p:nvPr>
        </p:nvSpPr>
        <p:spPr>
          <a:xfrm>
            <a:off x="457201" y="274641"/>
            <a:ext cx="6019800" cy="5851525"/>
          </a:xfrm>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MX"/>
          </a:p>
        </p:txBody>
      </p:sp>
      <p:sp>
        <p:nvSpPr>
          <p:cNvPr id="4" name="3 Marcador de fecha"/>
          <p:cNvSpPr>
            <a:spLocks noGrp="1"/>
          </p:cNvSpPr>
          <p:nvPr>
            <p:ph type="dt" sz="half" idx="10"/>
          </p:nvPr>
        </p:nvSpPr>
        <p:spPr/>
        <p:txBody>
          <a:bodyPr/>
          <a:lstStyle/>
          <a:p>
            <a:fld id="{4E939349-9EBB-44E2-8A39-4702E40DFB94}" type="datetimeFigureOut">
              <a:rPr lang="es-MX" smtClean="0"/>
              <a:t>14/06/2019</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32C65E32-53F3-496A-9FF5-F36BF35EB009}" type="slidenum">
              <a:rPr lang="es-MX" smtClean="0"/>
              <a:t>‹Nº›</a:t>
            </a:fld>
            <a:endParaRPr lang="es-MX"/>
          </a:p>
        </p:txBody>
      </p:sp>
    </p:spTree>
    <p:extLst>
      <p:ext uri="{BB962C8B-B14F-4D97-AF65-F5344CB8AC3E}">
        <p14:creationId xmlns:p14="http://schemas.microsoft.com/office/powerpoint/2010/main" val="2832209863"/>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9"/>
            <a:ext cx="7772400" cy="1470025"/>
          </a:xfrm>
        </p:spPr>
        <p:txBody>
          <a:bodyPr/>
          <a:lstStyle/>
          <a:p>
            <a:r>
              <a:rPr lang="es-ES_tradnl" smtClean="0"/>
              <a:t>Clic para editar título</a:t>
            </a:r>
            <a:endParaRPr lang="es-MX"/>
          </a:p>
        </p:txBody>
      </p:sp>
      <p:sp>
        <p:nvSpPr>
          <p:cNvPr id="3" name="2 Subtítulo"/>
          <p:cNvSpPr>
            <a:spLocks noGrp="1"/>
          </p:cNvSpPr>
          <p:nvPr>
            <p:ph type="subTitle" idx="1"/>
          </p:nvPr>
        </p:nvSpPr>
        <p:spPr>
          <a:xfrm>
            <a:off x="1371600" y="3886204"/>
            <a:ext cx="6400800" cy="1752600"/>
          </a:xfrm>
        </p:spPr>
        <p:txBody>
          <a:bodyPr/>
          <a:lstStyle>
            <a:lvl1pPr marL="0" indent="0" algn="ctr">
              <a:buNone/>
              <a:defRPr>
                <a:solidFill>
                  <a:schemeClr val="tx1">
                    <a:tint val="75000"/>
                  </a:schemeClr>
                </a:solidFill>
              </a:defRPr>
            </a:lvl1pPr>
            <a:lvl2pPr marL="457076" indent="0" algn="ctr">
              <a:buNone/>
              <a:defRPr>
                <a:solidFill>
                  <a:schemeClr val="tx1">
                    <a:tint val="75000"/>
                  </a:schemeClr>
                </a:solidFill>
              </a:defRPr>
            </a:lvl2pPr>
            <a:lvl3pPr marL="914151" indent="0" algn="ctr">
              <a:buNone/>
              <a:defRPr>
                <a:solidFill>
                  <a:schemeClr val="tx1">
                    <a:tint val="75000"/>
                  </a:schemeClr>
                </a:solidFill>
              </a:defRPr>
            </a:lvl3pPr>
            <a:lvl4pPr marL="1371228" indent="0" algn="ctr">
              <a:buNone/>
              <a:defRPr>
                <a:solidFill>
                  <a:schemeClr val="tx1">
                    <a:tint val="75000"/>
                  </a:schemeClr>
                </a:solidFill>
              </a:defRPr>
            </a:lvl4pPr>
            <a:lvl5pPr marL="1828304" indent="0" algn="ctr">
              <a:buNone/>
              <a:defRPr>
                <a:solidFill>
                  <a:schemeClr val="tx1">
                    <a:tint val="75000"/>
                  </a:schemeClr>
                </a:solidFill>
              </a:defRPr>
            </a:lvl5pPr>
            <a:lvl6pPr marL="2285378" indent="0" algn="ctr">
              <a:buNone/>
              <a:defRPr>
                <a:solidFill>
                  <a:schemeClr val="tx1">
                    <a:tint val="75000"/>
                  </a:schemeClr>
                </a:solidFill>
              </a:defRPr>
            </a:lvl6pPr>
            <a:lvl7pPr marL="2742453" indent="0" algn="ctr">
              <a:buNone/>
              <a:defRPr>
                <a:solidFill>
                  <a:schemeClr val="tx1">
                    <a:tint val="75000"/>
                  </a:schemeClr>
                </a:solidFill>
              </a:defRPr>
            </a:lvl7pPr>
            <a:lvl8pPr marL="3199528" indent="0" algn="ctr">
              <a:buNone/>
              <a:defRPr>
                <a:solidFill>
                  <a:schemeClr val="tx1">
                    <a:tint val="75000"/>
                  </a:schemeClr>
                </a:solidFill>
              </a:defRPr>
            </a:lvl8pPr>
            <a:lvl9pPr marL="3656604" indent="0" algn="ctr">
              <a:buNone/>
              <a:defRPr>
                <a:solidFill>
                  <a:schemeClr val="tx1">
                    <a:tint val="75000"/>
                  </a:schemeClr>
                </a:solidFill>
              </a:defRPr>
            </a:lvl9pPr>
          </a:lstStyle>
          <a:p>
            <a:r>
              <a:rPr lang="es-ES_tradnl" smtClean="0"/>
              <a:t>Haga clic para modificar el estilo de subtítulo del patrón</a:t>
            </a:r>
            <a:endParaRPr lang="es-MX"/>
          </a:p>
        </p:txBody>
      </p:sp>
      <p:sp>
        <p:nvSpPr>
          <p:cNvPr id="4" name="3 Marcador de fecha"/>
          <p:cNvSpPr>
            <a:spLocks noGrp="1"/>
          </p:cNvSpPr>
          <p:nvPr>
            <p:ph type="dt" sz="half" idx="10"/>
          </p:nvPr>
        </p:nvSpPr>
        <p:spPr/>
        <p:txBody>
          <a:bodyPr/>
          <a:lstStyle/>
          <a:p>
            <a:fld id="{4E939349-9EBB-44E2-8A39-4702E40DFB94}" type="datetimeFigureOut">
              <a:rPr lang="es-MX" smtClean="0"/>
              <a:t>14/06/2019</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32C65E32-53F3-496A-9FF5-F36BF35EB009}" type="slidenum">
              <a:rPr lang="es-MX" smtClean="0"/>
              <a:t>‹Nº›</a:t>
            </a:fld>
            <a:endParaRPr lang="es-MX"/>
          </a:p>
        </p:txBody>
      </p:sp>
    </p:spTree>
    <p:extLst>
      <p:ext uri="{BB962C8B-B14F-4D97-AF65-F5344CB8AC3E}">
        <p14:creationId xmlns:p14="http://schemas.microsoft.com/office/powerpoint/2010/main" val="4060552555"/>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lvl1pPr algn="ctr">
              <a:defRPr sz="4400" b="1">
                <a:solidFill>
                  <a:srgbClr val="009BD2"/>
                </a:solidFill>
                <a:latin typeface="MankSans" pitchFamily="2" charset="0"/>
              </a:defRPr>
            </a:lvl1pPr>
          </a:lstStyle>
          <a:p>
            <a:r>
              <a:rPr lang="es-ES_tradnl" smtClean="0"/>
              <a:t>Clic para editar título</a:t>
            </a:r>
            <a:endParaRPr lang="es-MX" dirty="0"/>
          </a:p>
        </p:txBody>
      </p:sp>
      <p:sp>
        <p:nvSpPr>
          <p:cNvPr id="3" name="2 Marcador de contenido"/>
          <p:cNvSpPr>
            <a:spLocks noGrp="1"/>
          </p:cNvSpPr>
          <p:nvPr>
            <p:ph idx="1"/>
          </p:nvPr>
        </p:nvSpPr>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MX"/>
          </a:p>
        </p:txBody>
      </p:sp>
      <p:sp>
        <p:nvSpPr>
          <p:cNvPr id="4" name="3 Marcador de fecha"/>
          <p:cNvSpPr>
            <a:spLocks noGrp="1"/>
          </p:cNvSpPr>
          <p:nvPr>
            <p:ph type="dt" sz="half" idx="10"/>
          </p:nvPr>
        </p:nvSpPr>
        <p:spPr/>
        <p:txBody>
          <a:bodyPr/>
          <a:lstStyle/>
          <a:p>
            <a:fld id="{4E939349-9EBB-44E2-8A39-4702E40DFB94}" type="datetimeFigureOut">
              <a:rPr lang="es-MX" smtClean="0"/>
              <a:t>14/06/2019</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32C65E32-53F3-496A-9FF5-F36BF35EB009}" type="slidenum">
              <a:rPr lang="es-MX" smtClean="0"/>
              <a:t>‹Nº›</a:t>
            </a:fld>
            <a:endParaRPr lang="es-MX"/>
          </a:p>
        </p:txBody>
      </p:sp>
    </p:spTree>
    <p:extLst>
      <p:ext uri="{BB962C8B-B14F-4D97-AF65-F5344CB8AC3E}">
        <p14:creationId xmlns:p14="http://schemas.microsoft.com/office/powerpoint/2010/main" val="3348023555"/>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_tradnl" smtClean="0"/>
              <a:t>Clic para editar título</a:t>
            </a:r>
            <a:endParaRPr lang="es-MX"/>
          </a:p>
        </p:txBody>
      </p:sp>
      <p:sp>
        <p:nvSpPr>
          <p:cNvPr id="3" name="2 Marcador de texto"/>
          <p:cNvSpPr>
            <a:spLocks noGrp="1"/>
          </p:cNvSpPr>
          <p:nvPr>
            <p:ph type="body" idx="1"/>
          </p:nvPr>
        </p:nvSpPr>
        <p:spPr>
          <a:xfrm>
            <a:off x="722313" y="2906717"/>
            <a:ext cx="7772400" cy="1500187"/>
          </a:xfrm>
        </p:spPr>
        <p:txBody>
          <a:bodyPr anchor="b"/>
          <a:lstStyle>
            <a:lvl1pPr marL="0" indent="0">
              <a:buNone/>
              <a:defRPr sz="2000">
                <a:solidFill>
                  <a:schemeClr val="tx1">
                    <a:tint val="75000"/>
                  </a:schemeClr>
                </a:solidFill>
              </a:defRPr>
            </a:lvl1pPr>
            <a:lvl2pPr marL="457076" indent="0">
              <a:buNone/>
              <a:defRPr sz="1800">
                <a:solidFill>
                  <a:schemeClr val="tx1">
                    <a:tint val="75000"/>
                  </a:schemeClr>
                </a:solidFill>
              </a:defRPr>
            </a:lvl2pPr>
            <a:lvl3pPr marL="914151" indent="0">
              <a:buNone/>
              <a:defRPr sz="1600">
                <a:solidFill>
                  <a:schemeClr val="tx1">
                    <a:tint val="75000"/>
                  </a:schemeClr>
                </a:solidFill>
              </a:defRPr>
            </a:lvl3pPr>
            <a:lvl4pPr marL="1371228" indent="0">
              <a:buNone/>
              <a:defRPr sz="1400">
                <a:solidFill>
                  <a:schemeClr val="tx1">
                    <a:tint val="75000"/>
                  </a:schemeClr>
                </a:solidFill>
              </a:defRPr>
            </a:lvl4pPr>
            <a:lvl5pPr marL="1828304" indent="0">
              <a:buNone/>
              <a:defRPr sz="1400">
                <a:solidFill>
                  <a:schemeClr val="tx1">
                    <a:tint val="75000"/>
                  </a:schemeClr>
                </a:solidFill>
              </a:defRPr>
            </a:lvl5pPr>
            <a:lvl6pPr marL="2285378" indent="0">
              <a:buNone/>
              <a:defRPr sz="1400">
                <a:solidFill>
                  <a:schemeClr val="tx1">
                    <a:tint val="75000"/>
                  </a:schemeClr>
                </a:solidFill>
              </a:defRPr>
            </a:lvl6pPr>
            <a:lvl7pPr marL="2742453" indent="0">
              <a:buNone/>
              <a:defRPr sz="1400">
                <a:solidFill>
                  <a:schemeClr val="tx1">
                    <a:tint val="75000"/>
                  </a:schemeClr>
                </a:solidFill>
              </a:defRPr>
            </a:lvl7pPr>
            <a:lvl8pPr marL="3199528" indent="0">
              <a:buNone/>
              <a:defRPr sz="1400">
                <a:solidFill>
                  <a:schemeClr val="tx1">
                    <a:tint val="75000"/>
                  </a:schemeClr>
                </a:solidFill>
              </a:defRPr>
            </a:lvl8pPr>
            <a:lvl9pPr marL="3656604" indent="0">
              <a:buNone/>
              <a:defRPr sz="1400">
                <a:solidFill>
                  <a:schemeClr val="tx1">
                    <a:tint val="75000"/>
                  </a:schemeClr>
                </a:solidFill>
              </a:defRPr>
            </a:lvl9pPr>
          </a:lstStyle>
          <a:p>
            <a:pPr lvl="0"/>
            <a:r>
              <a:rPr lang="es-ES_tradnl" smtClean="0"/>
              <a:t>Haga clic para modificar el estilo de texto del patrón</a:t>
            </a:r>
          </a:p>
        </p:txBody>
      </p:sp>
      <p:sp>
        <p:nvSpPr>
          <p:cNvPr id="4" name="3 Marcador de fecha"/>
          <p:cNvSpPr>
            <a:spLocks noGrp="1"/>
          </p:cNvSpPr>
          <p:nvPr>
            <p:ph type="dt" sz="half" idx="10"/>
          </p:nvPr>
        </p:nvSpPr>
        <p:spPr/>
        <p:txBody>
          <a:bodyPr/>
          <a:lstStyle/>
          <a:p>
            <a:fld id="{4E939349-9EBB-44E2-8A39-4702E40DFB94}" type="datetimeFigureOut">
              <a:rPr lang="es-MX" smtClean="0"/>
              <a:t>14/06/2019</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32C65E32-53F3-496A-9FF5-F36BF35EB009}" type="slidenum">
              <a:rPr lang="es-MX" smtClean="0"/>
              <a:t>‹Nº›</a:t>
            </a:fld>
            <a:endParaRPr lang="es-MX"/>
          </a:p>
        </p:txBody>
      </p:sp>
    </p:spTree>
    <p:extLst>
      <p:ext uri="{BB962C8B-B14F-4D97-AF65-F5344CB8AC3E}">
        <p14:creationId xmlns:p14="http://schemas.microsoft.com/office/powerpoint/2010/main" val="2352898638"/>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smtClean="0"/>
              <a:t>Clic para editar título</a:t>
            </a:r>
            <a:endParaRPr lang="es-MX"/>
          </a:p>
        </p:txBody>
      </p:sp>
      <p:sp>
        <p:nvSpPr>
          <p:cNvPr id="3" name="2 Marcador de contenido"/>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MX"/>
          </a:p>
        </p:txBody>
      </p:sp>
      <p:sp>
        <p:nvSpPr>
          <p:cNvPr id="4" name="3 Marcador de contenido"/>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MX"/>
          </a:p>
        </p:txBody>
      </p:sp>
      <p:sp>
        <p:nvSpPr>
          <p:cNvPr id="5" name="4 Marcador de fecha"/>
          <p:cNvSpPr>
            <a:spLocks noGrp="1"/>
          </p:cNvSpPr>
          <p:nvPr>
            <p:ph type="dt" sz="half" idx="10"/>
          </p:nvPr>
        </p:nvSpPr>
        <p:spPr/>
        <p:txBody>
          <a:bodyPr/>
          <a:lstStyle/>
          <a:p>
            <a:fld id="{4E939349-9EBB-44E2-8A39-4702E40DFB94}" type="datetimeFigureOut">
              <a:rPr lang="es-MX" smtClean="0"/>
              <a:t>14/06/2019</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32C65E32-53F3-496A-9FF5-F36BF35EB009}" type="slidenum">
              <a:rPr lang="es-MX" smtClean="0"/>
              <a:t>‹Nº›</a:t>
            </a:fld>
            <a:endParaRPr lang="es-MX"/>
          </a:p>
        </p:txBody>
      </p:sp>
    </p:spTree>
    <p:extLst>
      <p:ext uri="{BB962C8B-B14F-4D97-AF65-F5344CB8AC3E}">
        <p14:creationId xmlns:p14="http://schemas.microsoft.com/office/powerpoint/2010/main" val="2244594331"/>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_tradnl" smtClean="0"/>
              <a:t>Clic para editar título</a:t>
            </a:r>
            <a:endParaRPr lang="es-MX"/>
          </a:p>
        </p:txBody>
      </p:sp>
      <p:sp>
        <p:nvSpPr>
          <p:cNvPr id="3" name="2 Marcador de texto"/>
          <p:cNvSpPr>
            <a:spLocks noGrp="1"/>
          </p:cNvSpPr>
          <p:nvPr>
            <p:ph type="body" idx="1"/>
          </p:nvPr>
        </p:nvSpPr>
        <p:spPr>
          <a:xfrm>
            <a:off x="457201" y="1535113"/>
            <a:ext cx="4040188" cy="639762"/>
          </a:xfrm>
        </p:spPr>
        <p:txBody>
          <a:bodyPr anchor="b"/>
          <a:lstStyle>
            <a:lvl1pPr marL="0" indent="0">
              <a:buNone/>
              <a:defRPr sz="2400" b="1"/>
            </a:lvl1pPr>
            <a:lvl2pPr marL="457076" indent="0">
              <a:buNone/>
              <a:defRPr sz="2000" b="1"/>
            </a:lvl2pPr>
            <a:lvl3pPr marL="914151" indent="0">
              <a:buNone/>
              <a:defRPr sz="1800" b="1"/>
            </a:lvl3pPr>
            <a:lvl4pPr marL="1371228" indent="0">
              <a:buNone/>
              <a:defRPr sz="1600" b="1"/>
            </a:lvl4pPr>
            <a:lvl5pPr marL="1828304" indent="0">
              <a:buNone/>
              <a:defRPr sz="1600" b="1"/>
            </a:lvl5pPr>
            <a:lvl6pPr marL="2285378" indent="0">
              <a:buNone/>
              <a:defRPr sz="1600" b="1"/>
            </a:lvl6pPr>
            <a:lvl7pPr marL="2742453" indent="0">
              <a:buNone/>
              <a:defRPr sz="1600" b="1"/>
            </a:lvl7pPr>
            <a:lvl8pPr marL="3199528" indent="0">
              <a:buNone/>
              <a:defRPr sz="1600" b="1"/>
            </a:lvl8pPr>
            <a:lvl9pPr marL="3656604" indent="0">
              <a:buNone/>
              <a:defRPr sz="1600" b="1"/>
            </a:lvl9pPr>
          </a:lstStyle>
          <a:p>
            <a:pPr lvl="0"/>
            <a:r>
              <a:rPr lang="es-ES_tradnl" smtClean="0"/>
              <a:t>Haga clic para modificar el estilo de texto del patrón</a:t>
            </a:r>
          </a:p>
        </p:txBody>
      </p:sp>
      <p:sp>
        <p:nvSpPr>
          <p:cNvPr id="4" name="3 Marcador de contenido"/>
          <p:cNvSpPr>
            <a:spLocks noGrp="1"/>
          </p:cNvSpPr>
          <p:nvPr>
            <p:ph sz="half" idx="2"/>
          </p:nvPr>
        </p:nvSpPr>
        <p:spPr>
          <a:xfrm>
            <a:off x="457201" y="2174879"/>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MX"/>
          </a:p>
        </p:txBody>
      </p:sp>
      <p:sp>
        <p:nvSpPr>
          <p:cNvPr id="5" name="4 Marcador de texto"/>
          <p:cNvSpPr>
            <a:spLocks noGrp="1"/>
          </p:cNvSpPr>
          <p:nvPr>
            <p:ph type="body" sz="quarter" idx="3"/>
          </p:nvPr>
        </p:nvSpPr>
        <p:spPr>
          <a:xfrm>
            <a:off x="4645026" y="1535113"/>
            <a:ext cx="4041775" cy="639762"/>
          </a:xfrm>
        </p:spPr>
        <p:txBody>
          <a:bodyPr anchor="b"/>
          <a:lstStyle>
            <a:lvl1pPr marL="0" indent="0">
              <a:buNone/>
              <a:defRPr sz="2400" b="1"/>
            </a:lvl1pPr>
            <a:lvl2pPr marL="457076" indent="0">
              <a:buNone/>
              <a:defRPr sz="2000" b="1"/>
            </a:lvl2pPr>
            <a:lvl3pPr marL="914151" indent="0">
              <a:buNone/>
              <a:defRPr sz="1800" b="1"/>
            </a:lvl3pPr>
            <a:lvl4pPr marL="1371228" indent="0">
              <a:buNone/>
              <a:defRPr sz="1600" b="1"/>
            </a:lvl4pPr>
            <a:lvl5pPr marL="1828304" indent="0">
              <a:buNone/>
              <a:defRPr sz="1600" b="1"/>
            </a:lvl5pPr>
            <a:lvl6pPr marL="2285378" indent="0">
              <a:buNone/>
              <a:defRPr sz="1600" b="1"/>
            </a:lvl6pPr>
            <a:lvl7pPr marL="2742453" indent="0">
              <a:buNone/>
              <a:defRPr sz="1600" b="1"/>
            </a:lvl7pPr>
            <a:lvl8pPr marL="3199528" indent="0">
              <a:buNone/>
              <a:defRPr sz="1600" b="1"/>
            </a:lvl8pPr>
            <a:lvl9pPr marL="3656604" indent="0">
              <a:buNone/>
              <a:defRPr sz="1600" b="1"/>
            </a:lvl9pPr>
          </a:lstStyle>
          <a:p>
            <a:pPr lvl="0"/>
            <a:r>
              <a:rPr lang="es-ES_tradnl" smtClean="0"/>
              <a:t>Haga clic para modificar el estilo de texto del patrón</a:t>
            </a:r>
          </a:p>
        </p:txBody>
      </p:sp>
      <p:sp>
        <p:nvSpPr>
          <p:cNvPr id="6" name="5 Marcador de contenido"/>
          <p:cNvSpPr>
            <a:spLocks noGrp="1"/>
          </p:cNvSpPr>
          <p:nvPr>
            <p:ph sz="quarter" idx="4"/>
          </p:nvPr>
        </p:nvSpPr>
        <p:spPr>
          <a:xfrm>
            <a:off x="4645026" y="2174879"/>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MX"/>
          </a:p>
        </p:txBody>
      </p:sp>
      <p:sp>
        <p:nvSpPr>
          <p:cNvPr id="7" name="6 Marcador de fecha"/>
          <p:cNvSpPr>
            <a:spLocks noGrp="1"/>
          </p:cNvSpPr>
          <p:nvPr>
            <p:ph type="dt" sz="half" idx="10"/>
          </p:nvPr>
        </p:nvSpPr>
        <p:spPr/>
        <p:txBody>
          <a:bodyPr/>
          <a:lstStyle/>
          <a:p>
            <a:fld id="{4E939349-9EBB-44E2-8A39-4702E40DFB94}" type="datetimeFigureOut">
              <a:rPr lang="es-MX" smtClean="0"/>
              <a:t>14/06/2019</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32C65E32-53F3-496A-9FF5-F36BF35EB009}" type="slidenum">
              <a:rPr lang="es-MX" smtClean="0"/>
              <a:t>‹Nº›</a:t>
            </a:fld>
            <a:endParaRPr lang="es-MX"/>
          </a:p>
        </p:txBody>
      </p:sp>
    </p:spTree>
    <p:extLst>
      <p:ext uri="{BB962C8B-B14F-4D97-AF65-F5344CB8AC3E}">
        <p14:creationId xmlns:p14="http://schemas.microsoft.com/office/powerpoint/2010/main" val="2149568408"/>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smtClean="0"/>
              <a:t>Clic para editar título</a:t>
            </a:r>
            <a:endParaRPr lang="es-MX"/>
          </a:p>
        </p:txBody>
      </p:sp>
      <p:sp>
        <p:nvSpPr>
          <p:cNvPr id="3" name="2 Marcador de fecha"/>
          <p:cNvSpPr>
            <a:spLocks noGrp="1"/>
          </p:cNvSpPr>
          <p:nvPr>
            <p:ph type="dt" sz="half" idx="10"/>
          </p:nvPr>
        </p:nvSpPr>
        <p:spPr/>
        <p:txBody>
          <a:bodyPr/>
          <a:lstStyle/>
          <a:p>
            <a:fld id="{4E939349-9EBB-44E2-8A39-4702E40DFB94}" type="datetimeFigureOut">
              <a:rPr lang="es-MX" smtClean="0"/>
              <a:t>14/06/2019</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32C65E32-53F3-496A-9FF5-F36BF35EB009}" type="slidenum">
              <a:rPr lang="es-MX" smtClean="0"/>
              <a:t>‹Nº›</a:t>
            </a:fld>
            <a:endParaRPr lang="es-MX"/>
          </a:p>
        </p:txBody>
      </p:sp>
    </p:spTree>
    <p:extLst>
      <p:ext uri="{BB962C8B-B14F-4D97-AF65-F5344CB8AC3E}">
        <p14:creationId xmlns:p14="http://schemas.microsoft.com/office/powerpoint/2010/main" val="213349504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_tradnl" smtClean="0"/>
              <a:t>Clic para editar título</a:t>
            </a:r>
            <a:endParaRPr lang="es-MX"/>
          </a:p>
        </p:txBody>
      </p:sp>
      <p:sp>
        <p:nvSpPr>
          <p:cNvPr id="3" name="2 Marcador de texto"/>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169" indent="0">
              <a:buNone/>
              <a:defRPr sz="1800">
                <a:solidFill>
                  <a:schemeClr val="tx1">
                    <a:tint val="75000"/>
                  </a:schemeClr>
                </a:solidFill>
              </a:defRPr>
            </a:lvl2pPr>
            <a:lvl3pPr marL="914337" indent="0">
              <a:buNone/>
              <a:defRPr sz="1600">
                <a:solidFill>
                  <a:schemeClr val="tx1">
                    <a:tint val="75000"/>
                  </a:schemeClr>
                </a:solidFill>
              </a:defRPr>
            </a:lvl3pPr>
            <a:lvl4pPr marL="1371507" indent="0">
              <a:buNone/>
              <a:defRPr sz="1400">
                <a:solidFill>
                  <a:schemeClr val="tx1">
                    <a:tint val="75000"/>
                  </a:schemeClr>
                </a:solidFill>
              </a:defRPr>
            </a:lvl4pPr>
            <a:lvl5pPr marL="1828676" indent="0">
              <a:buNone/>
              <a:defRPr sz="1400">
                <a:solidFill>
                  <a:schemeClr val="tx1">
                    <a:tint val="75000"/>
                  </a:schemeClr>
                </a:solidFill>
              </a:defRPr>
            </a:lvl5pPr>
            <a:lvl6pPr marL="2285844" indent="0">
              <a:buNone/>
              <a:defRPr sz="1400">
                <a:solidFill>
                  <a:schemeClr val="tx1">
                    <a:tint val="75000"/>
                  </a:schemeClr>
                </a:solidFill>
              </a:defRPr>
            </a:lvl6pPr>
            <a:lvl7pPr marL="2743013" indent="0">
              <a:buNone/>
              <a:defRPr sz="1400">
                <a:solidFill>
                  <a:schemeClr val="tx1">
                    <a:tint val="75000"/>
                  </a:schemeClr>
                </a:solidFill>
              </a:defRPr>
            </a:lvl7pPr>
            <a:lvl8pPr marL="3200182" indent="0">
              <a:buNone/>
              <a:defRPr sz="1400">
                <a:solidFill>
                  <a:schemeClr val="tx1">
                    <a:tint val="75000"/>
                  </a:schemeClr>
                </a:solidFill>
              </a:defRPr>
            </a:lvl8pPr>
            <a:lvl9pPr marL="3657351" indent="0">
              <a:buNone/>
              <a:defRPr sz="1400">
                <a:solidFill>
                  <a:schemeClr val="tx1">
                    <a:tint val="75000"/>
                  </a:schemeClr>
                </a:solidFill>
              </a:defRPr>
            </a:lvl9pPr>
          </a:lstStyle>
          <a:p>
            <a:pPr lvl="0"/>
            <a:r>
              <a:rPr lang="es-ES_tradnl" smtClean="0"/>
              <a:t>Haga clic para modificar el estilo de texto del patrón</a:t>
            </a:r>
          </a:p>
        </p:txBody>
      </p:sp>
      <p:sp>
        <p:nvSpPr>
          <p:cNvPr id="4" name="3 Marcador de fecha"/>
          <p:cNvSpPr>
            <a:spLocks noGrp="1"/>
          </p:cNvSpPr>
          <p:nvPr>
            <p:ph type="dt" sz="half" idx="10"/>
          </p:nvPr>
        </p:nvSpPr>
        <p:spPr/>
        <p:txBody>
          <a:bodyPr/>
          <a:lstStyle/>
          <a:p>
            <a:fld id="{1D8BD669-3609-41AA-B363-5DDC09DA2F2D}" type="datetimeFigureOut">
              <a:rPr lang="es-ES" smtClean="0"/>
              <a:pPr/>
              <a:t>14/06/2019</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73DCF33C-D3C6-471B-A59A-482537137BCA}" type="slidenum">
              <a:rPr lang="es-ES" smtClean="0"/>
              <a:pPr/>
              <a:t>‹Nº›</a:t>
            </a:fld>
            <a:endParaRPr lang="es-ES"/>
          </a:p>
        </p:txBody>
      </p:sp>
    </p:spTree>
    <p:extLst>
      <p:ext uri="{BB962C8B-B14F-4D97-AF65-F5344CB8AC3E}">
        <p14:creationId xmlns:p14="http://schemas.microsoft.com/office/powerpoint/2010/main" val="3324871107"/>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4E939349-9EBB-44E2-8A39-4702E40DFB94}" type="datetimeFigureOut">
              <a:rPr lang="es-MX" smtClean="0"/>
              <a:t>14/06/2019</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32C65E32-53F3-496A-9FF5-F36BF35EB009}" type="slidenum">
              <a:rPr lang="es-MX" smtClean="0"/>
              <a:t>‹Nº›</a:t>
            </a:fld>
            <a:endParaRPr lang="es-MX"/>
          </a:p>
        </p:txBody>
      </p:sp>
    </p:spTree>
    <p:extLst>
      <p:ext uri="{BB962C8B-B14F-4D97-AF65-F5344CB8AC3E}">
        <p14:creationId xmlns:p14="http://schemas.microsoft.com/office/powerpoint/2010/main" val="110747841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_tradnl" smtClean="0"/>
              <a:t>Clic para editar título</a:t>
            </a:r>
            <a:endParaRPr lang="es-MX"/>
          </a:p>
        </p:txBody>
      </p:sp>
      <p:sp>
        <p:nvSpPr>
          <p:cNvPr id="3" name="2 Marcador de contenido"/>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076" indent="0">
              <a:buNone/>
              <a:defRPr sz="1200"/>
            </a:lvl2pPr>
            <a:lvl3pPr marL="914151" indent="0">
              <a:buNone/>
              <a:defRPr sz="1000"/>
            </a:lvl3pPr>
            <a:lvl4pPr marL="1371228" indent="0">
              <a:buNone/>
              <a:defRPr sz="900"/>
            </a:lvl4pPr>
            <a:lvl5pPr marL="1828304" indent="0">
              <a:buNone/>
              <a:defRPr sz="900"/>
            </a:lvl5pPr>
            <a:lvl6pPr marL="2285378" indent="0">
              <a:buNone/>
              <a:defRPr sz="900"/>
            </a:lvl6pPr>
            <a:lvl7pPr marL="2742453" indent="0">
              <a:buNone/>
              <a:defRPr sz="900"/>
            </a:lvl7pPr>
            <a:lvl8pPr marL="3199528" indent="0">
              <a:buNone/>
              <a:defRPr sz="900"/>
            </a:lvl8pPr>
            <a:lvl9pPr marL="3656604" indent="0">
              <a:buNone/>
              <a:defRPr sz="900"/>
            </a:lvl9pPr>
          </a:lstStyle>
          <a:p>
            <a:pPr lvl="0"/>
            <a:r>
              <a:rPr lang="es-ES_tradnl" smtClean="0"/>
              <a:t>Haga clic para modificar el estilo de texto del patrón</a:t>
            </a:r>
          </a:p>
        </p:txBody>
      </p:sp>
      <p:sp>
        <p:nvSpPr>
          <p:cNvPr id="5" name="4 Marcador de fecha"/>
          <p:cNvSpPr>
            <a:spLocks noGrp="1"/>
          </p:cNvSpPr>
          <p:nvPr>
            <p:ph type="dt" sz="half" idx="10"/>
          </p:nvPr>
        </p:nvSpPr>
        <p:spPr/>
        <p:txBody>
          <a:bodyPr/>
          <a:lstStyle/>
          <a:p>
            <a:fld id="{4E939349-9EBB-44E2-8A39-4702E40DFB94}" type="datetimeFigureOut">
              <a:rPr lang="es-MX" smtClean="0"/>
              <a:t>14/06/2019</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32C65E32-53F3-496A-9FF5-F36BF35EB009}" type="slidenum">
              <a:rPr lang="es-MX" smtClean="0"/>
              <a:t>‹Nº›</a:t>
            </a:fld>
            <a:endParaRPr lang="es-MX"/>
          </a:p>
        </p:txBody>
      </p:sp>
    </p:spTree>
    <p:extLst>
      <p:ext uri="{BB962C8B-B14F-4D97-AF65-F5344CB8AC3E}">
        <p14:creationId xmlns:p14="http://schemas.microsoft.com/office/powerpoint/2010/main" val="276325658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_tradnl" smtClean="0"/>
              <a:t>Clic para editar título</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076" indent="0">
              <a:buNone/>
              <a:defRPr sz="2800"/>
            </a:lvl2pPr>
            <a:lvl3pPr marL="914151" indent="0">
              <a:buNone/>
              <a:defRPr sz="2400"/>
            </a:lvl3pPr>
            <a:lvl4pPr marL="1371228" indent="0">
              <a:buNone/>
              <a:defRPr sz="2000"/>
            </a:lvl4pPr>
            <a:lvl5pPr marL="1828304" indent="0">
              <a:buNone/>
              <a:defRPr sz="2000"/>
            </a:lvl5pPr>
            <a:lvl6pPr marL="2285378" indent="0">
              <a:buNone/>
              <a:defRPr sz="2000"/>
            </a:lvl6pPr>
            <a:lvl7pPr marL="2742453" indent="0">
              <a:buNone/>
              <a:defRPr sz="2000"/>
            </a:lvl7pPr>
            <a:lvl8pPr marL="3199528" indent="0">
              <a:buNone/>
              <a:defRPr sz="2000"/>
            </a:lvl8pPr>
            <a:lvl9pPr marL="3656604" indent="0">
              <a:buNone/>
              <a:defRPr sz="2000"/>
            </a:lvl9pPr>
          </a:lstStyle>
          <a:p>
            <a:r>
              <a:rPr lang="es-ES_tradnl" smtClean="0"/>
              <a:t>Arrastre la imagen al marcador de posición o haga clic en el icono para agregar</a:t>
            </a:r>
            <a:endParaRPr lang="es-MX"/>
          </a:p>
        </p:txBody>
      </p:sp>
      <p:sp>
        <p:nvSpPr>
          <p:cNvPr id="4" name="3 Marcador de texto"/>
          <p:cNvSpPr>
            <a:spLocks noGrp="1"/>
          </p:cNvSpPr>
          <p:nvPr>
            <p:ph type="body" sz="half" idx="2"/>
          </p:nvPr>
        </p:nvSpPr>
        <p:spPr>
          <a:xfrm>
            <a:off x="1792288" y="5367341"/>
            <a:ext cx="5486400" cy="804862"/>
          </a:xfrm>
        </p:spPr>
        <p:txBody>
          <a:bodyPr/>
          <a:lstStyle>
            <a:lvl1pPr marL="0" indent="0">
              <a:buNone/>
              <a:defRPr sz="1400"/>
            </a:lvl1pPr>
            <a:lvl2pPr marL="457076" indent="0">
              <a:buNone/>
              <a:defRPr sz="1200"/>
            </a:lvl2pPr>
            <a:lvl3pPr marL="914151" indent="0">
              <a:buNone/>
              <a:defRPr sz="1000"/>
            </a:lvl3pPr>
            <a:lvl4pPr marL="1371228" indent="0">
              <a:buNone/>
              <a:defRPr sz="900"/>
            </a:lvl4pPr>
            <a:lvl5pPr marL="1828304" indent="0">
              <a:buNone/>
              <a:defRPr sz="900"/>
            </a:lvl5pPr>
            <a:lvl6pPr marL="2285378" indent="0">
              <a:buNone/>
              <a:defRPr sz="900"/>
            </a:lvl6pPr>
            <a:lvl7pPr marL="2742453" indent="0">
              <a:buNone/>
              <a:defRPr sz="900"/>
            </a:lvl7pPr>
            <a:lvl8pPr marL="3199528" indent="0">
              <a:buNone/>
              <a:defRPr sz="900"/>
            </a:lvl8pPr>
            <a:lvl9pPr marL="3656604" indent="0">
              <a:buNone/>
              <a:defRPr sz="900"/>
            </a:lvl9pPr>
          </a:lstStyle>
          <a:p>
            <a:pPr lvl="0"/>
            <a:r>
              <a:rPr lang="es-ES_tradnl" smtClean="0"/>
              <a:t>Haga clic para modificar el estilo de texto del patrón</a:t>
            </a:r>
          </a:p>
        </p:txBody>
      </p:sp>
      <p:sp>
        <p:nvSpPr>
          <p:cNvPr id="5" name="4 Marcador de fecha"/>
          <p:cNvSpPr>
            <a:spLocks noGrp="1"/>
          </p:cNvSpPr>
          <p:nvPr>
            <p:ph type="dt" sz="half" idx="10"/>
          </p:nvPr>
        </p:nvSpPr>
        <p:spPr/>
        <p:txBody>
          <a:bodyPr/>
          <a:lstStyle/>
          <a:p>
            <a:fld id="{4E939349-9EBB-44E2-8A39-4702E40DFB94}" type="datetimeFigureOut">
              <a:rPr lang="es-MX" smtClean="0"/>
              <a:t>14/06/2019</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32C65E32-53F3-496A-9FF5-F36BF35EB009}" type="slidenum">
              <a:rPr lang="es-MX" smtClean="0"/>
              <a:t>‹Nº›</a:t>
            </a:fld>
            <a:endParaRPr lang="es-MX"/>
          </a:p>
        </p:txBody>
      </p:sp>
    </p:spTree>
    <p:extLst>
      <p:ext uri="{BB962C8B-B14F-4D97-AF65-F5344CB8AC3E}">
        <p14:creationId xmlns:p14="http://schemas.microsoft.com/office/powerpoint/2010/main" val="299068489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smtClean="0"/>
              <a:t>Clic para editar título</a:t>
            </a:r>
            <a:endParaRPr lang="es-MX"/>
          </a:p>
        </p:txBody>
      </p:sp>
      <p:sp>
        <p:nvSpPr>
          <p:cNvPr id="3" name="2 Marcador de texto vertical"/>
          <p:cNvSpPr>
            <a:spLocks noGrp="1"/>
          </p:cNvSpPr>
          <p:nvPr>
            <p:ph type="body" orient="vert" idx="1"/>
          </p:nvPr>
        </p:nvSpPr>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MX"/>
          </a:p>
        </p:txBody>
      </p:sp>
      <p:sp>
        <p:nvSpPr>
          <p:cNvPr id="4" name="3 Marcador de fecha"/>
          <p:cNvSpPr>
            <a:spLocks noGrp="1"/>
          </p:cNvSpPr>
          <p:nvPr>
            <p:ph type="dt" sz="half" idx="10"/>
          </p:nvPr>
        </p:nvSpPr>
        <p:spPr/>
        <p:txBody>
          <a:bodyPr/>
          <a:lstStyle/>
          <a:p>
            <a:fld id="{4E939349-9EBB-44E2-8A39-4702E40DFB94}" type="datetimeFigureOut">
              <a:rPr lang="es-MX" smtClean="0"/>
              <a:t>14/06/2019</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32C65E32-53F3-496A-9FF5-F36BF35EB009}" type="slidenum">
              <a:rPr lang="es-MX" smtClean="0"/>
              <a:t>‹Nº›</a:t>
            </a:fld>
            <a:endParaRPr lang="es-MX"/>
          </a:p>
        </p:txBody>
      </p:sp>
    </p:spTree>
    <p:extLst>
      <p:ext uri="{BB962C8B-B14F-4D97-AF65-F5344CB8AC3E}">
        <p14:creationId xmlns:p14="http://schemas.microsoft.com/office/powerpoint/2010/main" val="70325078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42"/>
            <a:ext cx="2057400" cy="5851525"/>
          </a:xfrm>
        </p:spPr>
        <p:txBody>
          <a:bodyPr vert="eaVert"/>
          <a:lstStyle/>
          <a:p>
            <a:r>
              <a:rPr lang="es-ES_tradnl" smtClean="0"/>
              <a:t>Clic para editar título</a:t>
            </a:r>
            <a:endParaRPr lang="es-MX"/>
          </a:p>
        </p:txBody>
      </p:sp>
      <p:sp>
        <p:nvSpPr>
          <p:cNvPr id="3" name="2 Marcador de texto vertical"/>
          <p:cNvSpPr>
            <a:spLocks noGrp="1"/>
          </p:cNvSpPr>
          <p:nvPr>
            <p:ph type="body" orient="vert" idx="1"/>
          </p:nvPr>
        </p:nvSpPr>
        <p:spPr>
          <a:xfrm>
            <a:off x="457201" y="274642"/>
            <a:ext cx="6019800" cy="5851525"/>
          </a:xfrm>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MX"/>
          </a:p>
        </p:txBody>
      </p:sp>
      <p:sp>
        <p:nvSpPr>
          <p:cNvPr id="4" name="3 Marcador de fecha"/>
          <p:cNvSpPr>
            <a:spLocks noGrp="1"/>
          </p:cNvSpPr>
          <p:nvPr>
            <p:ph type="dt" sz="half" idx="10"/>
          </p:nvPr>
        </p:nvSpPr>
        <p:spPr/>
        <p:txBody>
          <a:bodyPr/>
          <a:lstStyle/>
          <a:p>
            <a:fld id="{4E939349-9EBB-44E2-8A39-4702E40DFB94}" type="datetimeFigureOut">
              <a:rPr lang="es-MX" smtClean="0"/>
              <a:t>14/06/2019</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32C65E32-53F3-496A-9FF5-F36BF35EB009}" type="slidenum">
              <a:rPr lang="es-MX" smtClean="0"/>
              <a:t>‹Nº›</a:t>
            </a:fld>
            <a:endParaRPr lang="es-MX"/>
          </a:p>
        </p:txBody>
      </p:sp>
    </p:spTree>
    <p:extLst>
      <p:ext uri="{BB962C8B-B14F-4D97-AF65-F5344CB8AC3E}">
        <p14:creationId xmlns:p14="http://schemas.microsoft.com/office/powerpoint/2010/main" val="2200256562"/>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30"/>
            <a:ext cx="7772400" cy="1470025"/>
          </a:xfrm>
        </p:spPr>
        <p:txBody>
          <a:bodyPr/>
          <a:lstStyle/>
          <a:p>
            <a:r>
              <a:rPr lang="es-ES_tradnl" smtClean="0"/>
              <a:t>Clic para editar título</a:t>
            </a:r>
            <a:endParaRPr lang="es-MX"/>
          </a:p>
        </p:txBody>
      </p:sp>
      <p:sp>
        <p:nvSpPr>
          <p:cNvPr id="3" name="2 Subtítulo"/>
          <p:cNvSpPr>
            <a:spLocks noGrp="1"/>
          </p:cNvSpPr>
          <p:nvPr>
            <p:ph type="subTitle" idx="1"/>
          </p:nvPr>
        </p:nvSpPr>
        <p:spPr>
          <a:xfrm>
            <a:off x="1371600" y="3886205"/>
            <a:ext cx="6400800" cy="1752600"/>
          </a:xfrm>
        </p:spPr>
        <p:txBody>
          <a:bodyPr/>
          <a:lstStyle>
            <a:lvl1pPr marL="0" indent="0" algn="ctr">
              <a:buNone/>
              <a:defRPr>
                <a:solidFill>
                  <a:schemeClr val="tx1">
                    <a:tint val="75000"/>
                  </a:schemeClr>
                </a:solidFill>
              </a:defRPr>
            </a:lvl1pPr>
            <a:lvl2pPr marL="457045" indent="0" algn="ctr">
              <a:buNone/>
              <a:defRPr>
                <a:solidFill>
                  <a:schemeClr val="tx1">
                    <a:tint val="75000"/>
                  </a:schemeClr>
                </a:solidFill>
              </a:defRPr>
            </a:lvl2pPr>
            <a:lvl3pPr marL="914089" indent="0" algn="ctr">
              <a:buNone/>
              <a:defRPr>
                <a:solidFill>
                  <a:schemeClr val="tx1">
                    <a:tint val="75000"/>
                  </a:schemeClr>
                </a:solidFill>
              </a:defRPr>
            </a:lvl3pPr>
            <a:lvl4pPr marL="1371135" indent="0" algn="ctr">
              <a:buNone/>
              <a:defRPr>
                <a:solidFill>
                  <a:schemeClr val="tx1">
                    <a:tint val="75000"/>
                  </a:schemeClr>
                </a:solidFill>
              </a:defRPr>
            </a:lvl4pPr>
            <a:lvl5pPr marL="1828180" indent="0" algn="ctr">
              <a:buNone/>
              <a:defRPr>
                <a:solidFill>
                  <a:schemeClr val="tx1">
                    <a:tint val="75000"/>
                  </a:schemeClr>
                </a:solidFill>
              </a:defRPr>
            </a:lvl5pPr>
            <a:lvl6pPr marL="2285222" indent="0" algn="ctr">
              <a:buNone/>
              <a:defRPr>
                <a:solidFill>
                  <a:schemeClr val="tx1">
                    <a:tint val="75000"/>
                  </a:schemeClr>
                </a:solidFill>
              </a:defRPr>
            </a:lvl6pPr>
            <a:lvl7pPr marL="2742267" indent="0" algn="ctr">
              <a:buNone/>
              <a:defRPr>
                <a:solidFill>
                  <a:schemeClr val="tx1">
                    <a:tint val="75000"/>
                  </a:schemeClr>
                </a:solidFill>
              </a:defRPr>
            </a:lvl7pPr>
            <a:lvl8pPr marL="3199310" indent="0" algn="ctr">
              <a:buNone/>
              <a:defRPr>
                <a:solidFill>
                  <a:schemeClr val="tx1">
                    <a:tint val="75000"/>
                  </a:schemeClr>
                </a:solidFill>
              </a:defRPr>
            </a:lvl8pPr>
            <a:lvl9pPr marL="3656355" indent="0" algn="ctr">
              <a:buNone/>
              <a:defRPr>
                <a:solidFill>
                  <a:schemeClr val="tx1">
                    <a:tint val="75000"/>
                  </a:schemeClr>
                </a:solidFill>
              </a:defRPr>
            </a:lvl9pPr>
          </a:lstStyle>
          <a:p>
            <a:r>
              <a:rPr lang="es-ES_tradnl" smtClean="0"/>
              <a:t>Haga clic para modificar el estilo de subtítulo del patrón</a:t>
            </a:r>
            <a:endParaRPr lang="es-MX"/>
          </a:p>
        </p:txBody>
      </p:sp>
      <p:sp>
        <p:nvSpPr>
          <p:cNvPr id="4" name="3 Marcador de fecha"/>
          <p:cNvSpPr>
            <a:spLocks noGrp="1"/>
          </p:cNvSpPr>
          <p:nvPr>
            <p:ph type="dt" sz="half" idx="10"/>
          </p:nvPr>
        </p:nvSpPr>
        <p:spPr/>
        <p:txBody>
          <a:bodyPr/>
          <a:lstStyle/>
          <a:p>
            <a:fld id="{3F4CEA68-37E4-422E-90A5-0D41BDBBBCD8}" type="datetimeFigureOut">
              <a:rPr lang="es-MX" smtClean="0"/>
              <a:t>14/06/2019</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A220C045-9434-42D0-A1C1-D2A17C22F874}" type="slidenum">
              <a:rPr lang="es-MX" smtClean="0"/>
              <a:t>‹Nº›</a:t>
            </a:fld>
            <a:endParaRPr lang="es-MX"/>
          </a:p>
        </p:txBody>
      </p:sp>
    </p:spTree>
    <p:extLst>
      <p:ext uri="{BB962C8B-B14F-4D97-AF65-F5344CB8AC3E}">
        <p14:creationId xmlns:p14="http://schemas.microsoft.com/office/powerpoint/2010/main" val="1210024987"/>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smtClean="0"/>
              <a:t>Clic para editar título</a:t>
            </a:r>
            <a:endParaRPr lang="es-MX"/>
          </a:p>
        </p:txBody>
      </p:sp>
      <p:sp>
        <p:nvSpPr>
          <p:cNvPr id="3" name="2 Marcador de contenido"/>
          <p:cNvSpPr>
            <a:spLocks noGrp="1"/>
          </p:cNvSpPr>
          <p:nvPr>
            <p:ph idx="1"/>
          </p:nvPr>
        </p:nvSpPr>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MX"/>
          </a:p>
        </p:txBody>
      </p:sp>
      <p:sp>
        <p:nvSpPr>
          <p:cNvPr id="4" name="3 Marcador de fecha"/>
          <p:cNvSpPr>
            <a:spLocks noGrp="1"/>
          </p:cNvSpPr>
          <p:nvPr>
            <p:ph type="dt" sz="half" idx="10"/>
          </p:nvPr>
        </p:nvSpPr>
        <p:spPr/>
        <p:txBody>
          <a:bodyPr/>
          <a:lstStyle/>
          <a:p>
            <a:fld id="{3F4CEA68-37E4-422E-90A5-0D41BDBBBCD8}" type="datetimeFigureOut">
              <a:rPr lang="es-MX" smtClean="0"/>
              <a:t>14/06/2019</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A220C045-9434-42D0-A1C1-D2A17C22F874}" type="slidenum">
              <a:rPr lang="es-MX" smtClean="0"/>
              <a:t>‹Nº›</a:t>
            </a:fld>
            <a:endParaRPr lang="es-MX"/>
          </a:p>
        </p:txBody>
      </p:sp>
    </p:spTree>
    <p:extLst>
      <p:ext uri="{BB962C8B-B14F-4D97-AF65-F5344CB8AC3E}">
        <p14:creationId xmlns:p14="http://schemas.microsoft.com/office/powerpoint/2010/main" val="1008368675"/>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_tradnl" smtClean="0"/>
              <a:t>Clic para editar título</a:t>
            </a:r>
            <a:endParaRPr lang="es-MX"/>
          </a:p>
        </p:txBody>
      </p:sp>
      <p:sp>
        <p:nvSpPr>
          <p:cNvPr id="3" name="2 Marcador de texto"/>
          <p:cNvSpPr>
            <a:spLocks noGrp="1"/>
          </p:cNvSpPr>
          <p:nvPr>
            <p:ph type="body" idx="1"/>
          </p:nvPr>
        </p:nvSpPr>
        <p:spPr>
          <a:xfrm>
            <a:off x="722313" y="2906718"/>
            <a:ext cx="7772400" cy="1500187"/>
          </a:xfrm>
        </p:spPr>
        <p:txBody>
          <a:bodyPr anchor="b"/>
          <a:lstStyle>
            <a:lvl1pPr marL="0" indent="0">
              <a:buNone/>
              <a:defRPr sz="2000">
                <a:solidFill>
                  <a:schemeClr val="tx1">
                    <a:tint val="75000"/>
                  </a:schemeClr>
                </a:solidFill>
              </a:defRPr>
            </a:lvl1pPr>
            <a:lvl2pPr marL="457045" indent="0">
              <a:buNone/>
              <a:defRPr sz="1800">
                <a:solidFill>
                  <a:schemeClr val="tx1">
                    <a:tint val="75000"/>
                  </a:schemeClr>
                </a:solidFill>
              </a:defRPr>
            </a:lvl2pPr>
            <a:lvl3pPr marL="914089" indent="0">
              <a:buNone/>
              <a:defRPr sz="1600">
                <a:solidFill>
                  <a:schemeClr val="tx1">
                    <a:tint val="75000"/>
                  </a:schemeClr>
                </a:solidFill>
              </a:defRPr>
            </a:lvl3pPr>
            <a:lvl4pPr marL="1371135" indent="0">
              <a:buNone/>
              <a:defRPr sz="1400">
                <a:solidFill>
                  <a:schemeClr val="tx1">
                    <a:tint val="75000"/>
                  </a:schemeClr>
                </a:solidFill>
              </a:defRPr>
            </a:lvl4pPr>
            <a:lvl5pPr marL="1828180" indent="0">
              <a:buNone/>
              <a:defRPr sz="1400">
                <a:solidFill>
                  <a:schemeClr val="tx1">
                    <a:tint val="75000"/>
                  </a:schemeClr>
                </a:solidFill>
              </a:defRPr>
            </a:lvl5pPr>
            <a:lvl6pPr marL="2285222" indent="0">
              <a:buNone/>
              <a:defRPr sz="1400">
                <a:solidFill>
                  <a:schemeClr val="tx1">
                    <a:tint val="75000"/>
                  </a:schemeClr>
                </a:solidFill>
              </a:defRPr>
            </a:lvl6pPr>
            <a:lvl7pPr marL="2742267" indent="0">
              <a:buNone/>
              <a:defRPr sz="1400">
                <a:solidFill>
                  <a:schemeClr val="tx1">
                    <a:tint val="75000"/>
                  </a:schemeClr>
                </a:solidFill>
              </a:defRPr>
            </a:lvl7pPr>
            <a:lvl8pPr marL="3199310" indent="0">
              <a:buNone/>
              <a:defRPr sz="1400">
                <a:solidFill>
                  <a:schemeClr val="tx1">
                    <a:tint val="75000"/>
                  </a:schemeClr>
                </a:solidFill>
              </a:defRPr>
            </a:lvl8pPr>
            <a:lvl9pPr marL="3656355" indent="0">
              <a:buNone/>
              <a:defRPr sz="1400">
                <a:solidFill>
                  <a:schemeClr val="tx1">
                    <a:tint val="75000"/>
                  </a:schemeClr>
                </a:solidFill>
              </a:defRPr>
            </a:lvl9pPr>
          </a:lstStyle>
          <a:p>
            <a:pPr lvl="0"/>
            <a:r>
              <a:rPr lang="es-ES_tradnl" smtClean="0"/>
              <a:t>Haga clic para modificar el estilo de texto del patrón</a:t>
            </a:r>
          </a:p>
        </p:txBody>
      </p:sp>
      <p:sp>
        <p:nvSpPr>
          <p:cNvPr id="4" name="3 Marcador de fecha"/>
          <p:cNvSpPr>
            <a:spLocks noGrp="1"/>
          </p:cNvSpPr>
          <p:nvPr>
            <p:ph type="dt" sz="half" idx="10"/>
          </p:nvPr>
        </p:nvSpPr>
        <p:spPr/>
        <p:txBody>
          <a:bodyPr/>
          <a:lstStyle/>
          <a:p>
            <a:fld id="{3F4CEA68-37E4-422E-90A5-0D41BDBBBCD8}" type="datetimeFigureOut">
              <a:rPr lang="es-MX" smtClean="0"/>
              <a:t>14/06/2019</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A220C045-9434-42D0-A1C1-D2A17C22F874}" type="slidenum">
              <a:rPr lang="es-MX" smtClean="0"/>
              <a:t>‹Nº›</a:t>
            </a:fld>
            <a:endParaRPr lang="es-MX"/>
          </a:p>
        </p:txBody>
      </p:sp>
    </p:spTree>
    <p:extLst>
      <p:ext uri="{BB962C8B-B14F-4D97-AF65-F5344CB8AC3E}">
        <p14:creationId xmlns:p14="http://schemas.microsoft.com/office/powerpoint/2010/main" val="63485716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smtClean="0"/>
              <a:t>Clic para editar título</a:t>
            </a:r>
            <a:endParaRPr lang="es-MX"/>
          </a:p>
        </p:txBody>
      </p:sp>
      <p:sp>
        <p:nvSpPr>
          <p:cNvPr id="3" name="2 Marcador de contenido"/>
          <p:cNvSpPr>
            <a:spLocks noGrp="1"/>
          </p:cNvSpPr>
          <p:nvPr>
            <p:ph sz="half" idx="1"/>
          </p:nvPr>
        </p:nvSpPr>
        <p:spPr>
          <a:xfrm>
            <a:off x="457200" y="160020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MX"/>
          </a:p>
        </p:txBody>
      </p:sp>
      <p:sp>
        <p:nvSpPr>
          <p:cNvPr id="4" name="3 Marcador de contenido"/>
          <p:cNvSpPr>
            <a:spLocks noGrp="1"/>
          </p:cNvSpPr>
          <p:nvPr>
            <p:ph sz="half" idx="2"/>
          </p:nvPr>
        </p:nvSpPr>
        <p:spPr>
          <a:xfrm>
            <a:off x="4648200" y="160020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MX"/>
          </a:p>
        </p:txBody>
      </p:sp>
      <p:sp>
        <p:nvSpPr>
          <p:cNvPr id="5" name="4 Marcador de fecha"/>
          <p:cNvSpPr>
            <a:spLocks noGrp="1"/>
          </p:cNvSpPr>
          <p:nvPr>
            <p:ph type="dt" sz="half" idx="10"/>
          </p:nvPr>
        </p:nvSpPr>
        <p:spPr/>
        <p:txBody>
          <a:bodyPr/>
          <a:lstStyle/>
          <a:p>
            <a:fld id="{3F4CEA68-37E4-422E-90A5-0D41BDBBBCD8}" type="datetimeFigureOut">
              <a:rPr lang="es-MX" smtClean="0"/>
              <a:t>14/06/2019</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A220C045-9434-42D0-A1C1-D2A17C22F874}" type="slidenum">
              <a:rPr lang="es-MX" smtClean="0"/>
              <a:t>‹Nº›</a:t>
            </a:fld>
            <a:endParaRPr lang="es-MX"/>
          </a:p>
        </p:txBody>
      </p:sp>
    </p:spTree>
    <p:extLst>
      <p:ext uri="{BB962C8B-B14F-4D97-AF65-F5344CB8AC3E}">
        <p14:creationId xmlns:p14="http://schemas.microsoft.com/office/powerpoint/2010/main" val="285924244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_tradnl" smtClean="0"/>
              <a:t>Clic para editar título</a:t>
            </a:r>
            <a:endParaRPr lang="es-MX"/>
          </a:p>
        </p:txBody>
      </p:sp>
      <p:sp>
        <p:nvSpPr>
          <p:cNvPr id="3" name="2 Marcador de texto"/>
          <p:cNvSpPr>
            <a:spLocks noGrp="1"/>
          </p:cNvSpPr>
          <p:nvPr>
            <p:ph type="body" idx="1"/>
          </p:nvPr>
        </p:nvSpPr>
        <p:spPr>
          <a:xfrm>
            <a:off x="457201" y="1535113"/>
            <a:ext cx="4040188" cy="639762"/>
          </a:xfrm>
        </p:spPr>
        <p:txBody>
          <a:bodyPr anchor="b"/>
          <a:lstStyle>
            <a:lvl1pPr marL="0" indent="0">
              <a:buNone/>
              <a:defRPr sz="2400" b="1"/>
            </a:lvl1pPr>
            <a:lvl2pPr marL="457045" indent="0">
              <a:buNone/>
              <a:defRPr sz="2000" b="1"/>
            </a:lvl2pPr>
            <a:lvl3pPr marL="914089" indent="0">
              <a:buNone/>
              <a:defRPr sz="1800" b="1"/>
            </a:lvl3pPr>
            <a:lvl4pPr marL="1371135" indent="0">
              <a:buNone/>
              <a:defRPr sz="1600" b="1"/>
            </a:lvl4pPr>
            <a:lvl5pPr marL="1828180" indent="0">
              <a:buNone/>
              <a:defRPr sz="1600" b="1"/>
            </a:lvl5pPr>
            <a:lvl6pPr marL="2285222" indent="0">
              <a:buNone/>
              <a:defRPr sz="1600" b="1"/>
            </a:lvl6pPr>
            <a:lvl7pPr marL="2742267" indent="0">
              <a:buNone/>
              <a:defRPr sz="1600" b="1"/>
            </a:lvl7pPr>
            <a:lvl8pPr marL="3199310" indent="0">
              <a:buNone/>
              <a:defRPr sz="1600" b="1"/>
            </a:lvl8pPr>
            <a:lvl9pPr marL="3656355" indent="0">
              <a:buNone/>
              <a:defRPr sz="1600" b="1"/>
            </a:lvl9pPr>
          </a:lstStyle>
          <a:p>
            <a:pPr lvl="0"/>
            <a:r>
              <a:rPr lang="es-ES_tradnl" smtClean="0"/>
              <a:t>Haga clic para modificar el estilo de texto del patrón</a:t>
            </a:r>
          </a:p>
        </p:txBody>
      </p:sp>
      <p:sp>
        <p:nvSpPr>
          <p:cNvPr id="4" name="3 Marcador de contenido"/>
          <p:cNvSpPr>
            <a:spLocks noGrp="1"/>
          </p:cNvSpPr>
          <p:nvPr>
            <p:ph sz="half" idx="2"/>
          </p:nvPr>
        </p:nvSpPr>
        <p:spPr>
          <a:xfrm>
            <a:off x="457201" y="2174880"/>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MX"/>
          </a:p>
        </p:txBody>
      </p:sp>
      <p:sp>
        <p:nvSpPr>
          <p:cNvPr id="5" name="4 Marcador de texto"/>
          <p:cNvSpPr>
            <a:spLocks noGrp="1"/>
          </p:cNvSpPr>
          <p:nvPr>
            <p:ph type="body" sz="quarter" idx="3"/>
          </p:nvPr>
        </p:nvSpPr>
        <p:spPr>
          <a:xfrm>
            <a:off x="4645026" y="1535113"/>
            <a:ext cx="4041775" cy="639762"/>
          </a:xfrm>
        </p:spPr>
        <p:txBody>
          <a:bodyPr anchor="b"/>
          <a:lstStyle>
            <a:lvl1pPr marL="0" indent="0">
              <a:buNone/>
              <a:defRPr sz="2400" b="1"/>
            </a:lvl1pPr>
            <a:lvl2pPr marL="457045" indent="0">
              <a:buNone/>
              <a:defRPr sz="2000" b="1"/>
            </a:lvl2pPr>
            <a:lvl3pPr marL="914089" indent="0">
              <a:buNone/>
              <a:defRPr sz="1800" b="1"/>
            </a:lvl3pPr>
            <a:lvl4pPr marL="1371135" indent="0">
              <a:buNone/>
              <a:defRPr sz="1600" b="1"/>
            </a:lvl4pPr>
            <a:lvl5pPr marL="1828180" indent="0">
              <a:buNone/>
              <a:defRPr sz="1600" b="1"/>
            </a:lvl5pPr>
            <a:lvl6pPr marL="2285222" indent="0">
              <a:buNone/>
              <a:defRPr sz="1600" b="1"/>
            </a:lvl6pPr>
            <a:lvl7pPr marL="2742267" indent="0">
              <a:buNone/>
              <a:defRPr sz="1600" b="1"/>
            </a:lvl7pPr>
            <a:lvl8pPr marL="3199310" indent="0">
              <a:buNone/>
              <a:defRPr sz="1600" b="1"/>
            </a:lvl8pPr>
            <a:lvl9pPr marL="3656355" indent="0">
              <a:buNone/>
              <a:defRPr sz="1600" b="1"/>
            </a:lvl9pPr>
          </a:lstStyle>
          <a:p>
            <a:pPr lvl="0"/>
            <a:r>
              <a:rPr lang="es-ES_tradnl" smtClean="0"/>
              <a:t>Haga clic para modificar el estilo de texto del patrón</a:t>
            </a:r>
          </a:p>
        </p:txBody>
      </p:sp>
      <p:sp>
        <p:nvSpPr>
          <p:cNvPr id="6" name="5 Marcador de contenido"/>
          <p:cNvSpPr>
            <a:spLocks noGrp="1"/>
          </p:cNvSpPr>
          <p:nvPr>
            <p:ph sz="quarter" idx="4"/>
          </p:nvPr>
        </p:nvSpPr>
        <p:spPr>
          <a:xfrm>
            <a:off x="4645026" y="2174880"/>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MX"/>
          </a:p>
        </p:txBody>
      </p:sp>
      <p:sp>
        <p:nvSpPr>
          <p:cNvPr id="7" name="6 Marcador de fecha"/>
          <p:cNvSpPr>
            <a:spLocks noGrp="1"/>
          </p:cNvSpPr>
          <p:nvPr>
            <p:ph type="dt" sz="half" idx="10"/>
          </p:nvPr>
        </p:nvSpPr>
        <p:spPr/>
        <p:txBody>
          <a:bodyPr/>
          <a:lstStyle/>
          <a:p>
            <a:fld id="{3F4CEA68-37E4-422E-90A5-0D41BDBBBCD8}" type="datetimeFigureOut">
              <a:rPr lang="es-MX" smtClean="0"/>
              <a:t>14/06/2019</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A220C045-9434-42D0-A1C1-D2A17C22F874}" type="slidenum">
              <a:rPr lang="es-MX" smtClean="0"/>
              <a:t>‹Nº›</a:t>
            </a:fld>
            <a:endParaRPr lang="es-MX"/>
          </a:p>
        </p:txBody>
      </p:sp>
    </p:spTree>
    <p:extLst>
      <p:ext uri="{BB962C8B-B14F-4D97-AF65-F5344CB8AC3E}">
        <p14:creationId xmlns:p14="http://schemas.microsoft.com/office/powerpoint/2010/main" val="27120708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smtClean="0"/>
              <a:t>Clic para editar título</a:t>
            </a:r>
            <a:endParaRPr lang="es-MX"/>
          </a:p>
        </p:txBody>
      </p:sp>
      <p:sp>
        <p:nvSpPr>
          <p:cNvPr id="3" name="2 Marcador de contenido"/>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MX"/>
          </a:p>
        </p:txBody>
      </p:sp>
      <p:sp>
        <p:nvSpPr>
          <p:cNvPr id="4" name="3 Marcador de contenido"/>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MX"/>
          </a:p>
        </p:txBody>
      </p:sp>
      <p:sp>
        <p:nvSpPr>
          <p:cNvPr id="5" name="4 Marcador de fecha"/>
          <p:cNvSpPr>
            <a:spLocks noGrp="1"/>
          </p:cNvSpPr>
          <p:nvPr>
            <p:ph type="dt" sz="half" idx="10"/>
          </p:nvPr>
        </p:nvSpPr>
        <p:spPr/>
        <p:txBody>
          <a:bodyPr/>
          <a:lstStyle/>
          <a:p>
            <a:fld id="{1D8BD669-3609-41AA-B363-5DDC09DA2F2D}" type="datetimeFigureOut">
              <a:rPr lang="es-ES" smtClean="0"/>
              <a:pPr/>
              <a:t>14/06/2019</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73DCF33C-D3C6-471B-A59A-482537137BCA}" type="slidenum">
              <a:rPr lang="es-ES" smtClean="0"/>
              <a:pPr/>
              <a:t>‹Nº›</a:t>
            </a:fld>
            <a:endParaRPr lang="es-ES"/>
          </a:p>
        </p:txBody>
      </p:sp>
    </p:spTree>
    <p:extLst>
      <p:ext uri="{BB962C8B-B14F-4D97-AF65-F5344CB8AC3E}">
        <p14:creationId xmlns:p14="http://schemas.microsoft.com/office/powerpoint/2010/main" val="179941044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smtClean="0"/>
              <a:t>Clic para editar título</a:t>
            </a:r>
            <a:endParaRPr lang="es-MX"/>
          </a:p>
        </p:txBody>
      </p:sp>
      <p:sp>
        <p:nvSpPr>
          <p:cNvPr id="3" name="2 Marcador de fecha"/>
          <p:cNvSpPr>
            <a:spLocks noGrp="1"/>
          </p:cNvSpPr>
          <p:nvPr>
            <p:ph type="dt" sz="half" idx="10"/>
          </p:nvPr>
        </p:nvSpPr>
        <p:spPr/>
        <p:txBody>
          <a:bodyPr/>
          <a:lstStyle/>
          <a:p>
            <a:fld id="{3F4CEA68-37E4-422E-90A5-0D41BDBBBCD8}" type="datetimeFigureOut">
              <a:rPr lang="es-MX" smtClean="0"/>
              <a:t>14/06/2019</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A220C045-9434-42D0-A1C1-D2A17C22F874}" type="slidenum">
              <a:rPr lang="es-MX" smtClean="0"/>
              <a:t>‹Nº›</a:t>
            </a:fld>
            <a:endParaRPr lang="es-MX"/>
          </a:p>
        </p:txBody>
      </p:sp>
    </p:spTree>
    <p:extLst>
      <p:ext uri="{BB962C8B-B14F-4D97-AF65-F5344CB8AC3E}">
        <p14:creationId xmlns:p14="http://schemas.microsoft.com/office/powerpoint/2010/main" val="273451930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3F4CEA68-37E4-422E-90A5-0D41BDBBBCD8}" type="datetimeFigureOut">
              <a:rPr lang="es-MX" smtClean="0"/>
              <a:t>14/06/2019</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A220C045-9434-42D0-A1C1-D2A17C22F874}" type="slidenum">
              <a:rPr lang="es-MX" smtClean="0"/>
              <a:t>‹Nº›</a:t>
            </a:fld>
            <a:endParaRPr lang="es-MX"/>
          </a:p>
        </p:txBody>
      </p:sp>
    </p:spTree>
    <p:extLst>
      <p:ext uri="{BB962C8B-B14F-4D97-AF65-F5344CB8AC3E}">
        <p14:creationId xmlns:p14="http://schemas.microsoft.com/office/powerpoint/2010/main" val="167422075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_tradnl" smtClean="0"/>
              <a:t>Clic para editar título</a:t>
            </a:r>
            <a:endParaRPr lang="es-MX"/>
          </a:p>
        </p:txBody>
      </p:sp>
      <p:sp>
        <p:nvSpPr>
          <p:cNvPr id="3" name="2 Marcador de contenido"/>
          <p:cNvSpPr>
            <a:spLocks noGrp="1"/>
          </p:cNvSpPr>
          <p:nvPr>
            <p:ph idx="1"/>
          </p:nvPr>
        </p:nvSpPr>
        <p:spPr>
          <a:xfrm>
            <a:off x="3575050"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045" indent="0">
              <a:buNone/>
              <a:defRPr sz="1200"/>
            </a:lvl2pPr>
            <a:lvl3pPr marL="914089" indent="0">
              <a:buNone/>
              <a:defRPr sz="1000"/>
            </a:lvl3pPr>
            <a:lvl4pPr marL="1371135" indent="0">
              <a:buNone/>
              <a:defRPr sz="900"/>
            </a:lvl4pPr>
            <a:lvl5pPr marL="1828180" indent="0">
              <a:buNone/>
              <a:defRPr sz="900"/>
            </a:lvl5pPr>
            <a:lvl6pPr marL="2285222" indent="0">
              <a:buNone/>
              <a:defRPr sz="900"/>
            </a:lvl6pPr>
            <a:lvl7pPr marL="2742267" indent="0">
              <a:buNone/>
              <a:defRPr sz="900"/>
            </a:lvl7pPr>
            <a:lvl8pPr marL="3199310" indent="0">
              <a:buNone/>
              <a:defRPr sz="900"/>
            </a:lvl8pPr>
            <a:lvl9pPr marL="3656355" indent="0">
              <a:buNone/>
              <a:defRPr sz="900"/>
            </a:lvl9pPr>
          </a:lstStyle>
          <a:p>
            <a:pPr lvl="0"/>
            <a:r>
              <a:rPr lang="es-ES_tradnl" smtClean="0"/>
              <a:t>Haga clic para modificar el estilo de texto del patrón</a:t>
            </a:r>
          </a:p>
        </p:txBody>
      </p:sp>
      <p:sp>
        <p:nvSpPr>
          <p:cNvPr id="5" name="4 Marcador de fecha"/>
          <p:cNvSpPr>
            <a:spLocks noGrp="1"/>
          </p:cNvSpPr>
          <p:nvPr>
            <p:ph type="dt" sz="half" idx="10"/>
          </p:nvPr>
        </p:nvSpPr>
        <p:spPr/>
        <p:txBody>
          <a:bodyPr/>
          <a:lstStyle/>
          <a:p>
            <a:fld id="{3F4CEA68-37E4-422E-90A5-0D41BDBBBCD8}" type="datetimeFigureOut">
              <a:rPr lang="es-MX" smtClean="0"/>
              <a:t>14/06/2019</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A220C045-9434-42D0-A1C1-D2A17C22F874}" type="slidenum">
              <a:rPr lang="es-MX" smtClean="0"/>
              <a:t>‹Nº›</a:t>
            </a:fld>
            <a:endParaRPr lang="es-MX"/>
          </a:p>
        </p:txBody>
      </p:sp>
    </p:spTree>
    <p:extLst>
      <p:ext uri="{BB962C8B-B14F-4D97-AF65-F5344CB8AC3E}">
        <p14:creationId xmlns:p14="http://schemas.microsoft.com/office/powerpoint/2010/main" val="352787885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_tradnl" smtClean="0"/>
              <a:t>Clic para editar título</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045" indent="0">
              <a:buNone/>
              <a:defRPr sz="2800"/>
            </a:lvl2pPr>
            <a:lvl3pPr marL="914089" indent="0">
              <a:buNone/>
              <a:defRPr sz="2400"/>
            </a:lvl3pPr>
            <a:lvl4pPr marL="1371135" indent="0">
              <a:buNone/>
              <a:defRPr sz="2000"/>
            </a:lvl4pPr>
            <a:lvl5pPr marL="1828180" indent="0">
              <a:buNone/>
              <a:defRPr sz="2000"/>
            </a:lvl5pPr>
            <a:lvl6pPr marL="2285222" indent="0">
              <a:buNone/>
              <a:defRPr sz="2000"/>
            </a:lvl6pPr>
            <a:lvl7pPr marL="2742267" indent="0">
              <a:buNone/>
              <a:defRPr sz="2000"/>
            </a:lvl7pPr>
            <a:lvl8pPr marL="3199310" indent="0">
              <a:buNone/>
              <a:defRPr sz="2000"/>
            </a:lvl8pPr>
            <a:lvl9pPr marL="3656355" indent="0">
              <a:buNone/>
              <a:defRPr sz="2000"/>
            </a:lvl9pPr>
          </a:lstStyle>
          <a:p>
            <a:r>
              <a:rPr lang="es-ES_tradnl" smtClean="0"/>
              <a:t>Arrastre la imagen al marcador de posición o haga clic en el icono para agregar</a:t>
            </a:r>
            <a:endParaRPr lang="es-MX"/>
          </a:p>
        </p:txBody>
      </p:sp>
      <p:sp>
        <p:nvSpPr>
          <p:cNvPr id="4" name="3 Marcador de texto"/>
          <p:cNvSpPr>
            <a:spLocks noGrp="1"/>
          </p:cNvSpPr>
          <p:nvPr>
            <p:ph type="body" sz="half" idx="2"/>
          </p:nvPr>
        </p:nvSpPr>
        <p:spPr>
          <a:xfrm>
            <a:off x="1792288" y="5367341"/>
            <a:ext cx="5486400" cy="804862"/>
          </a:xfrm>
        </p:spPr>
        <p:txBody>
          <a:bodyPr/>
          <a:lstStyle>
            <a:lvl1pPr marL="0" indent="0">
              <a:buNone/>
              <a:defRPr sz="1400"/>
            </a:lvl1pPr>
            <a:lvl2pPr marL="457045" indent="0">
              <a:buNone/>
              <a:defRPr sz="1200"/>
            </a:lvl2pPr>
            <a:lvl3pPr marL="914089" indent="0">
              <a:buNone/>
              <a:defRPr sz="1000"/>
            </a:lvl3pPr>
            <a:lvl4pPr marL="1371135" indent="0">
              <a:buNone/>
              <a:defRPr sz="900"/>
            </a:lvl4pPr>
            <a:lvl5pPr marL="1828180" indent="0">
              <a:buNone/>
              <a:defRPr sz="900"/>
            </a:lvl5pPr>
            <a:lvl6pPr marL="2285222" indent="0">
              <a:buNone/>
              <a:defRPr sz="900"/>
            </a:lvl6pPr>
            <a:lvl7pPr marL="2742267" indent="0">
              <a:buNone/>
              <a:defRPr sz="900"/>
            </a:lvl7pPr>
            <a:lvl8pPr marL="3199310" indent="0">
              <a:buNone/>
              <a:defRPr sz="900"/>
            </a:lvl8pPr>
            <a:lvl9pPr marL="3656355" indent="0">
              <a:buNone/>
              <a:defRPr sz="900"/>
            </a:lvl9pPr>
          </a:lstStyle>
          <a:p>
            <a:pPr lvl="0"/>
            <a:r>
              <a:rPr lang="es-ES_tradnl" smtClean="0"/>
              <a:t>Haga clic para modificar el estilo de texto del patrón</a:t>
            </a:r>
          </a:p>
        </p:txBody>
      </p:sp>
      <p:sp>
        <p:nvSpPr>
          <p:cNvPr id="5" name="4 Marcador de fecha"/>
          <p:cNvSpPr>
            <a:spLocks noGrp="1"/>
          </p:cNvSpPr>
          <p:nvPr>
            <p:ph type="dt" sz="half" idx="10"/>
          </p:nvPr>
        </p:nvSpPr>
        <p:spPr/>
        <p:txBody>
          <a:bodyPr/>
          <a:lstStyle/>
          <a:p>
            <a:fld id="{3F4CEA68-37E4-422E-90A5-0D41BDBBBCD8}" type="datetimeFigureOut">
              <a:rPr lang="es-MX" smtClean="0"/>
              <a:t>14/06/2019</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A220C045-9434-42D0-A1C1-D2A17C22F874}" type="slidenum">
              <a:rPr lang="es-MX" smtClean="0"/>
              <a:t>‹Nº›</a:t>
            </a:fld>
            <a:endParaRPr lang="es-MX"/>
          </a:p>
        </p:txBody>
      </p:sp>
    </p:spTree>
    <p:extLst>
      <p:ext uri="{BB962C8B-B14F-4D97-AF65-F5344CB8AC3E}">
        <p14:creationId xmlns:p14="http://schemas.microsoft.com/office/powerpoint/2010/main" val="361249106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smtClean="0"/>
              <a:t>Clic para editar título</a:t>
            </a:r>
            <a:endParaRPr lang="es-MX"/>
          </a:p>
        </p:txBody>
      </p:sp>
      <p:sp>
        <p:nvSpPr>
          <p:cNvPr id="3" name="2 Marcador de texto vertical"/>
          <p:cNvSpPr>
            <a:spLocks noGrp="1"/>
          </p:cNvSpPr>
          <p:nvPr>
            <p:ph type="body" orient="vert" idx="1"/>
          </p:nvPr>
        </p:nvSpPr>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MX"/>
          </a:p>
        </p:txBody>
      </p:sp>
      <p:sp>
        <p:nvSpPr>
          <p:cNvPr id="4" name="3 Marcador de fecha"/>
          <p:cNvSpPr>
            <a:spLocks noGrp="1"/>
          </p:cNvSpPr>
          <p:nvPr>
            <p:ph type="dt" sz="half" idx="10"/>
          </p:nvPr>
        </p:nvSpPr>
        <p:spPr/>
        <p:txBody>
          <a:bodyPr/>
          <a:lstStyle/>
          <a:p>
            <a:fld id="{3F4CEA68-37E4-422E-90A5-0D41BDBBBCD8}" type="datetimeFigureOut">
              <a:rPr lang="es-MX" smtClean="0"/>
              <a:t>14/06/2019</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A220C045-9434-42D0-A1C1-D2A17C22F874}" type="slidenum">
              <a:rPr lang="es-MX" smtClean="0"/>
              <a:t>‹Nº›</a:t>
            </a:fld>
            <a:endParaRPr lang="es-MX"/>
          </a:p>
        </p:txBody>
      </p:sp>
    </p:spTree>
    <p:extLst>
      <p:ext uri="{BB962C8B-B14F-4D97-AF65-F5344CB8AC3E}">
        <p14:creationId xmlns:p14="http://schemas.microsoft.com/office/powerpoint/2010/main" val="345201805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43"/>
            <a:ext cx="2057400" cy="5851525"/>
          </a:xfrm>
        </p:spPr>
        <p:txBody>
          <a:bodyPr vert="eaVert"/>
          <a:lstStyle/>
          <a:p>
            <a:r>
              <a:rPr lang="es-ES_tradnl" smtClean="0"/>
              <a:t>Clic para editar título</a:t>
            </a:r>
            <a:endParaRPr lang="es-MX"/>
          </a:p>
        </p:txBody>
      </p:sp>
      <p:sp>
        <p:nvSpPr>
          <p:cNvPr id="3" name="2 Marcador de texto vertical"/>
          <p:cNvSpPr>
            <a:spLocks noGrp="1"/>
          </p:cNvSpPr>
          <p:nvPr>
            <p:ph type="body" orient="vert" idx="1"/>
          </p:nvPr>
        </p:nvSpPr>
        <p:spPr>
          <a:xfrm>
            <a:off x="457201" y="274643"/>
            <a:ext cx="6019800" cy="5851525"/>
          </a:xfrm>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MX"/>
          </a:p>
        </p:txBody>
      </p:sp>
      <p:sp>
        <p:nvSpPr>
          <p:cNvPr id="4" name="3 Marcador de fecha"/>
          <p:cNvSpPr>
            <a:spLocks noGrp="1"/>
          </p:cNvSpPr>
          <p:nvPr>
            <p:ph type="dt" sz="half" idx="10"/>
          </p:nvPr>
        </p:nvSpPr>
        <p:spPr/>
        <p:txBody>
          <a:bodyPr/>
          <a:lstStyle/>
          <a:p>
            <a:fld id="{3F4CEA68-37E4-422E-90A5-0D41BDBBBCD8}" type="datetimeFigureOut">
              <a:rPr lang="es-MX" smtClean="0"/>
              <a:t>14/06/2019</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A220C045-9434-42D0-A1C1-D2A17C22F874}" type="slidenum">
              <a:rPr lang="es-MX" smtClean="0"/>
              <a:t>‹Nº›</a:t>
            </a:fld>
            <a:endParaRPr lang="es-MX"/>
          </a:p>
        </p:txBody>
      </p:sp>
    </p:spTree>
    <p:extLst>
      <p:ext uri="{BB962C8B-B14F-4D97-AF65-F5344CB8AC3E}">
        <p14:creationId xmlns:p14="http://schemas.microsoft.com/office/powerpoint/2010/main" val="3805660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31"/>
            <a:ext cx="7772400" cy="1470025"/>
          </a:xfrm>
        </p:spPr>
        <p:txBody>
          <a:bodyPr/>
          <a:lstStyle/>
          <a:p>
            <a:r>
              <a:rPr lang="es-ES_tradnl" smtClean="0"/>
              <a:t>Clic para editar título</a:t>
            </a:r>
            <a:endParaRPr lang="es-MX"/>
          </a:p>
        </p:txBody>
      </p:sp>
      <p:sp>
        <p:nvSpPr>
          <p:cNvPr id="3" name="2 Subtítulo"/>
          <p:cNvSpPr>
            <a:spLocks noGrp="1"/>
          </p:cNvSpPr>
          <p:nvPr>
            <p:ph type="subTitle" idx="1"/>
          </p:nvPr>
        </p:nvSpPr>
        <p:spPr>
          <a:xfrm>
            <a:off x="1371600" y="3886206"/>
            <a:ext cx="6400800" cy="1752600"/>
          </a:xfrm>
        </p:spPr>
        <p:txBody>
          <a:bodyPr/>
          <a:lstStyle>
            <a:lvl1pPr marL="0" indent="0" algn="ctr">
              <a:buNone/>
              <a:defRPr>
                <a:solidFill>
                  <a:schemeClr val="tx1">
                    <a:tint val="75000"/>
                  </a:schemeClr>
                </a:solidFill>
              </a:defRPr>
            </a:lvl1pPr>
            <a:lvl2pPr marL="457014" indent="0" algn="ctr">
              <a:buNone/>
              <a:defRPr>
                <a:solidFill>
                  <a:schemeClr val="tx1">
                    <a:tint val="75000"/>
                  </a:schemeClr>
                </a:solidFill>
              </a:defRPr>
            </a:lvl2pPr>
            <a:lvl3pPr marL="914027" indent="0" algn="ctr">
              <a:buNone/>
              <a:defRPr>
                <a:solidFill>
                  <a:schemeClr val="tx1">
                    <a:tint val="75000"/>
                  </a:schemeClr>
                </a:solidFill>
              </a:defRPr>
            </a:lvl3pPr>
            <a:lvl4pPr marL="1371042" indent="0" algn="ctr">
              <a:buNone/>
              <a:defRPr>
                <a:solidFill>
                  <a:schemeClr val="tx1">
                    <a:tint val="75000"/>
                  </a:schemeClr>
                </a:solidFill>
              </a:defRPr>
            </a:lvl4pPr>
            <a:lvl5pPr marL="1828056" indent="0" algn="ctr">
              <a:buNone/>
              <a:defRPr>
                <a:solidFill>
                  <a:schemeClr val="tx1">
                    <a:tint val="75000"/>
                  </a:schemeClr>
                </a:solidFill>
              </a:defRPr>
            </a:lvl5pPr>
            <a:lvl6pPr marL="2285066" indent="0" algn="ctr">
              <a:buNone/>
              <a:defRPr>
                <a:solidFill>
                  <a:schemeClr val="tx1">
                    <a:tint val="75000"/>
                  </a:schemeClr>
                </a:solidFill>
              </a:defRPr>
            </a:lvl6pPr>
            <a:lvl7pPr marL="2742081" indent="0" algn="ctr">
              <a:buNone/>
              <a:defRPr>
                <a:solidFill>
                  <a:schemeClr val="tx1">
                    <a:tint val="75000"/>
                  </a:schemeClr>
                </a:solidFill>
              </a:defRPr>
            </a:lvl7pPr>
            <a:lvl8pPr marL="3199093" indent="0" algn="ctr">
              <a:buNone/>
              <a:defRPr>
                <a:solidFill>
                  <a:schemeClr val="tx1">
                    <a:tint val="75000"/>
                  </a:schemeClr>
                </a:solidFill>
              </a:defRPr>
            </a:lvl8pPr>
            <a:lvl9pPr marL="3656106" indent="0" algn="ctr">
              <a:buNone/>
              <a:defRPr>
                <a:solidFill>
                  <a:schemeClr val="tx1">
                    <a:tint val="75000"/>
                  </a:schemeClr>
                </a:solidFill>
              </a:defRPr>
            </a:lvl9pPr>
          </a:lstStyle>
          <a:p>
            <a:r>
              <a:rPr lang="es-ES_tradnl" smtClean="0"/>
              <a:t>Haga clic para modificar el estilo de subtítulo del patrón</a:t>
            </a:r>
            <a:endParaRPr lang="es-MX"/>
          </a:p>
        </p:txBody>
      </p:sp>
      <p:sp>
        <p:nvSpPr>
          <p:cNvPr id="4" name="3 Marcador de fecha"/>
          <p:cNvSpPr>
            <a:spLocks noGrp="1"/>
          </p:cNvSpPr>
          <p:nvPr>
            <p:ph type="dt" sz="half" idx="10"/>
          </p:nvPr>
        </p:nvSpPr>
        <p:spPr/>
        <p:txBody>
          <a:bodyPr/>
          <a:lstStyle/>
          <a:p>
            <a:fld id="{3F4CEA68-37E4-422E-90A5-0D41BDBBBCD8}" type="datetimeFigureOut">
              <a:rPr lang="es-MX" smtClean="0"/>
              <a:t>14/06/2019</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A220C045-9434-42D0-A1C1-D2A17C22F874}" type="slidenum">
              <a:rPr lang="es-MX" smtClean="0"/>
              <a:t>‹Nº›</a:t>
            </a:fld>
            <a:endParaRPr lang="es-MX"/>
          </a:p>
        </p:txBody>
      </p:sp>
    </p:spTree>
    <p:extLst>
      <p:ext uri="{BB962C8B-B14F-4D97-AF65-F5344CB8AC3E}">
        <p14:creationId xmlns:p14="http://schemas.microsoft.com/office/powerpoint/2010/main" val="1382176746"/>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smtClean="0"/>
              <a:t>Clic para editar título</a:t>
            </a:r>
            <a:endParaRPr lang="es-MX"/>
          </a:p>
        </p:txBody>
      </p:sp>
      <p:sp>
        <p:nvSpPr>
          <p:cNvPr id="3" name="2 Marcador de contenido"/>
          <p:cNvSpPr>
            <a:spLocks noGrp="1"/>
          </p:cNvSpPr>
          <p:nvPr>
            <p:ph idx="1"/>
          </p:nvPr>
        </p:nvSpPr>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MX"/>
          </a:p>
        </p:txBody>
      </p:sp>
      <p:sp>
        <p:nvSpPr>
          <p:cNvPr id="4" name="3 Marcador de fecha"/>
          <p:cNvSpPr>
            <a:spLocks noGrp="1"/>
          </p:cNvSpPr>
          <p:nvPr>
            <p:ph type="dt" sz="half" idx="10"/>
          </p:nvPr>
        </p:nvSpPr>
        <p:spPr/>
        <p:txBody>
          <a:bodyPr/>
          <a:lstStyle/>
          <a:p>
            <a:fld id="{3F4CEA68-37E4-422E-90A5-0D41BDBBBCD8}" type="datetimeFigureOut">
              <a:rPr lang="es-MX" smtClean="0"/>
              <a:t>14/06/2019</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A220C045-9434-42D0-A1C1-D2A17C22F874}" type="slidenum">
              <a:rPr lang="es-MX" smtClean="0"/>
              <a:t>‹Nº›</a:t>
            </a:fld>
            <a:endParaRPr lang="es-MX"/>
          </a:p>
        </p:txBody>
      </p:sp>
    </p:spTree>
    <p:extLst>
      <p:ext uri="{BB962C8B-B14F-4D97-AF65-F5344CB8AC3E}">
        <p14:creationId xmlns:p14="http://schemas.microsoft.com/office/powerpoint/2010/main" val="4200845798"/>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_tradnl" smtClean="0"/>
              <a:t>Clic para editar título</a:t>
            </a:r>
            <a:endParaRPr lang="es-MX"/>
          </a:p>
        </p:txBody>
      </p:sp>
      <p:sp>
        <p:nvSpPr>
          <p:cNvPr id="3" name="2 Marcador de texto"/>
          <p:cNvSpPr>
            <a:spLocks noGrp="1"/>
          </p:cNvSpPr>
          <p:nvPr>
            <p:ph type="body" idx="1"/>
          </p:nvPr>
        </p:nvSpPr>
        <p:spPr>
          <a:xfrm>
            <a:off x="722313" y="2906719"/>
            <a:ext cx="7772400" cy="1500187"/>
          </a:xfrm>
        </p:spPr>
        <p:txBody>
          <a:bodyPr anchor="b"/>
          <a:lstStyle>
            <a:lvl1pPr marL="0" indent="0">
              <a:buNone/>
              <a:defRPr sz="2000">
                <a:solidFill>
                  <a:schemeClr val="tx1">
                    <a:tint val="75000"/>
                  </a:schemeClr>
                </a:solidFill>
              </a:defRPr>
            </a:lvl1pPr>
            <a:lvl2pPr marL="457014" indent="0">
              <a:buNone/>
              <a:defRPr sz="1800">
                <a:solidFill>
                  <a:schemeClr val="tx1">
                    <a:tint val="75000"/>
                  </a:schemeClr>
                </a:solidFill>
              </a:defRPr>
            </a:lvl2pPr>
            <a:lvl3pPr marL="914027" indent="0">
              <a:buNone/>
              <a:defRPr sz="1600">
                <a:solidFill>
                  <a:schemeClr val="tx1">
                    <a:tint val="75000"/>
                  </a:schemeClr>
                </a:solidFill>
              </a:defRPr>
            </a:lvl3pPr>
            <a:lvl4pPr marL="1371042" indent="0">
              <a:buNone/>
              <a:defRPr sz="1400">
                <a:solidFill>
                  <a:schemeClr val="tx1">
                    <a:tint val="75000"/>
                  </a:schemeClr>
                </a:solidFill>
              </a:defRPr>
            </a:lvl4pPr>
            <a:lvl5pPr marL="1828056" indent="0">
              <a:buNone/>
              <a:defRPr sz="1400">
                <a:solidFill>
                  <a:schemeClr val="tx1">
                    <a:tint val="75000"/>
                  </a:schemeClr>
                </a:solidFill>
              </a:defRPr>
            </a:lvl5pPr>
            <a:lvl6pPr marL="2285066" indent="0">
              <a:buNone/>
              <a:defRPr sz="1400">
                <a:solidFill>
                  <a:schemeClr val="tx1">
                    <a:tint val="75000"/>
                  </a:schemeClr>
                </a:solidFill>
              </a:defRPr>
            </a:lvl6pPr>
            <a:lvl7pPr marL="2742081" indent="0">
              <a:buNone/>
              <a:defRPr sz="1400">
                <a:solidFill>
                  <a:schemeClr val="tx1">
                    <a:tint val="75000"/>
                  </a:schemeClr>
                </a:solidFill>
              </a:defRPr>
            </a:lvl7pPr>
            <a:lvl8pPr marL="3199093" indent="0">
              <a:buNone/>
              <a:defRPr sz="1400">
                <a:solidFill>
                  <a:schemeClr val="tx1">
                    <a:tint val="75000"/>
                  </a:schemeClr>
                </a:solidFill>
              </a:defRPr>
            </a:lvl8pPr>
            <a:lvl9pPr marL="3656106" indent="0">
              <a:buNone/>
              <a:defRPr sz="1400">
                <a:solidFill>
                  <a:schemeClr val="tx1">
                    <a:tint val="75000"/>
                  </a:schemeClr>
                </a:solidFill>
              </a:defRPr>
            </a:lvl9pPr>
          </a:lstStyle>
          <a:p>
            <a:pPr lvl="0"/>
            <a:r>
              <a:rPr lang="es-ES_tradnl" smtClean="0"/>
              <a:t>Haga clic para modificar el estilo de texto del patrón</a:t>
            </a:r>
          </a:p>
        </p:txBody>
      </p:sp>
      <p:sp>
        <p:nvSpPr>
          <p:cNvPr id="4" name="3 Marcador de fecha"/>
          <p:cNvSpPr>
            <a:spLocks noGrp="1"/>
          </p:cNvSpPr>
          <p:nvPr>
            <p:ph type="dt" sz="half" idx="10"/>
          </p:nvPr>
        </p:nvSpPr>
        <p:spPr/>
        <p:txBody>
          <a:bodyPr/>
          <a:lstStyle/>
          <a:p>
            <a:fld id="{3F4CEA68-37E4-422E-90A5-0D41BDBBBCD8}" type="datetimeFigureOut">
              <a:rPr lang="es-MX" smtClean="0"/>
              <a:t>14/06/2019</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A220C045-9434-42D0-A1C1-D2A17C22F874}" type="slidenum">
              <a:rPr lang="es-MX" smtClean="0"/>
              <a:t>‹Nº›</a:t>
            </a:fld>
            <a:endParaRPr lang="es-MX"/>
          </a:p>
        </p:txBody>
      </p:sp>
    </p:spTree>
    <p:extLst>
      <p:ext uri="{BB962C8B-B14F-4D97-AF65-F5344CB8AC3E}">
        <p14:creationId xmlns:p14="http://schemas.microsoft.com/office/powerpoint/2010/main" val="224729424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smtClean="0"/>
              <a:t>Clic para editar título</a:t>
            </a:r>
            <a:endParaRPr lang="es-MX"/>
          </a:p>
        </p:txBody>
      </p:sp>
      <p:sp>
        <p:nvSpPr>
          <p:cNvPr id="3" name="2 Marcador de contenido"/>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MX"/>
          </a:p>
        </p:txBody>
      </p:sp>
      <p:sp>
        <p:nvSpPr>
          <p:cNvPr id="4" name="3 Marcador de contenido"/>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MX"/>
          </a:p>
        </p:txBody>
      </p:sp>
      <p:sp>
        <p:nvSpPr>
          <p:cNvPr id="5" name="4 Marcador de fecha"/>
          <p:cNvSpPr>
            <a:spLocks noGrp="1"/>
          </p:cNvSpPr>
          <p:nvPr>
            <p:ph type="dt" sz="half" idx="10"/>
          </p:nvPr>
        </p:nvSpPr>
        <p:spPr/>
        <p:txBody>
          <a:bodyPr/>
          <a:lstStyle/>
          <a:p>
            <a:fld id="{3F4CEA68-37E4-422E-90A5-0D41BDBBBCD8}" type="datetimeFigureOut">
              <a:rPr lang="es-MX" smtClean="0"/>
              <a:t>14/06/2019</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A220C045-9434-42D0-A1C1-D2A17C22F874}" type="slidenum">
              <a:rPr lang="es-MX" smtClean="0"/>
              <a:t>‹Nº›</a:t>
            </a:fld>
            <a:endParaRPr lang="es-MX"/>
          </a:p>
        </p:txBody>
      </p:sp>
    </p:spTree>
    <p:extLst>
      <p:ext uri="{BB962C8B-B14F-4D97-AF65-F5344CB8AC3E}">
        <p14:creationId xmlns:p14="http://schemas.microsoft.com/office/powerpoint/2010/main" val="39358100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_tradnl" smtClean="0"/>
              <a:t>Clic para editar título</a:t>
            </a:r>
            <a:endParaRPr lang="es-MX"/>
          </a:p>
        </p:txBody>
      </p:sp>
      <p:sp>
        <p:nvSpPr>
          <p:cNvPr id="3" name="2 Marcador de texto"/>
          <p:cNvSpPr>
            <a:spLocks noGrp="1"/>
          </p:cNvSpPr>
          <p:nvPr>
            <p:ph type="body" idx="1"/>
          </p:nvPr>
        </p:nvSpPr>
        <p:spPr>
          <a:xfrm>
            <a:off x="457201" y="1535113"/>
            <a:ext cx="4040188" cy="639762"/>
          </a:xfrm>
        </p:spPr>
        <p:txBody>
          <a:bodyPr anchor="b"/>
          <a:lstStyle>
            <a:lvl1pPr marL="0" indent="0">
              <a:buNone/>
              <a:defRPr sz="2400" b="1"/>
            </a:lvl1pPr>
            <a:lvl2pPr marL="457169" indent="0">
              <a:buNone/>
              <a:defRPr sz="2000" b="1"/>
            </a:lvl2pPr>
            <a:lvl3pPr marL="914337" indent="0">
              <a:buNone/>
              <a:defRPr sz="1800" b="1"/>
            </a:lvl3pPr>
            <a:lvl4pPr marL="1371507" indent="0">
              <a:buNone/>
              <a:defRPr sz="1600" b="1"/>
            </a:lvl4pPr>
            <a:lvl5pPr marL="1828676" indent="0">
              <a:buNone/>
              <a:defRPr sz="1600" b="1"/>
            </a:lvl5pPr>
            <a:lvl6pPr marL="2285844" indent="0">
              <a:buNone/>
              <a:defRPr sz="1600" b="1"/>
            </a:lvl6pPr>
            <a:lvl7pPr marL="2743013" indent="0">
              <a:buNone/>
              <a:defRPr sz="1600" b="1"/>
            </a:lvl7pPr>
            <a:lvl8pPr marL="3200182" indent="0">
              <a:buNone/>
              <a:defRPr sz="1600" b="1"/>
            </a:lvl8pPr>
            <a:lvl9pPr marL="3657351" indent="0">
              <a:buNone/>
              <a:defRPr sz="1600" b="1"/>
            </a:lvl9pPr>
          </a:lstStyle>
          <a:p>
            <a:pPr lvl="0"/>
            <a:r>
              <a:rPr lang="es-ES_tradnl" smtClean="0"/>
              <a:t>Haga clic para modificar el estilo de texto del patrón</a:t>
            </a:r>
          </a:p>
        </p:txBody>
      </p:sp>
      <p:sp>
        <p:nvSpPr>
          <p:cNvPr id="4" name="3 Marcador de contenido"/>
          <p:cNvSpPr>
            <a:spLocks noGrp="1"/>
          </p:cNvSpPr>
          <p:nvPr>
            <p:ph sz="half" idx="2"/>
          </p:nvPr>
        </p:nvSpPr>
        <p:spPr>
          <a:xfrm>
            <a:off x="457201" y="2174876"/>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MX"/>
          </a:p>
        </p:txBody>
      </p:sp>
      <p:sp>
        <p:nvSpPr>
          <p:cNvPr id="5" name="4 Marcador de texto"/>
          <p:cNvSpPr>
            <a:spLocks noGrp="1"/>
          </p:cNvSpPr>
          <p:nvPr>
            <p:ph type="body" sz="quarter" idx="3"/>
          </p:nvPr>
        </p:nvSpPr>
        <p:spPr>
          <a:xfrm>
            <a:off x="4645026" y="1535113"/>
            <a:ext cx="4041775" cy="639762"/>
          </a:xfrm>
        </p:spPr>
        <p:txBody>
          <a:bodyPr anchor="b"/>
          <a:lstStyle>
            <a:lvl1pPr marL="0" indent="0">
              <a:buNone/>
              <a:defRPr sz="2400" b="1"/>
            </a:lvl1pPr>
            <a:lvl2pPr marL="457169" indent="0">
              <a:buNone/>
              <a:defRPr sz="2000" b="1"/>
            </a:lvl2pPr>
            <a:lvl3pPr marL="914337" indent="0">
              <a:buNone/>
              <a:defRPr sz="1800" b="1"/>
            </a:lvl3pPr>
            <a:lvl4pPr marL="1371507" indent="0">
              <a:buNone/>
              <a:defRPr sz="1600" b="1"/>
            </a:lvl4pPr>
            <a:lvl5pPr marL="1828676" indent="0">
              <a:buNone/>
              <a:defRPr sz="1600" b="1"/>
            </a:lvl5pPr>
            <a:lvl6pPr marL="2285844" indent="0">
              <a:buNone/>
              <a:defRPr sz="1600" b="1"/>
            </a:lvl6pPr>
            <a:lvl7pPr marL="2743013" indent="0">
              <a:buNone/>
              <a:defRPr sz="1600" b="1"/>
            </a:lvl7pPr>
            <a:lvl8pPr marL="3200182" indent="0">
              <a:buNone/>
              <a:defRPr sz="1600" b="1"/>
            </a:lvl8pPr>
            <a:lvl9pPr marL="3657351" indent="0">
              <a:buNone/>
              <a:defRPr sz="1600" b="1"/>
            </a:lvl9pPr>
          </a:lstStyle>
          <a:p>
            <a:pPr lvl="0"/>
            <a:r>
              <a:rPr lang="es-ES_tradnl" smtClean="0"/>
              <a:t>Haga clic para modificar el estilo de texto del patrón</a:t>
            </a:r>
          </a:p>
        </p:txBody>
      </p:sp>
      <p:sp>
        <p:nvSpPr>
          <p:cNvPr id="6" name="5 Marcador de contenido"/>
          <p:cNvSpPr>
            <a:spLocks noGrp="1"/>
          </p:cNvSpPr>
          <p:nvPr>
            <p:ph sz="quarter" idx="4"/>
          </p:nvPr>
        </p:nvSpPr>
        <p:spPr>
          <a:xfrm>
            <a:off x="4645026" y="2174876"/>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MX"/>
          </a:p>
        </p:txBody>
      </p:sp>
      <p:sp>
        <p:nvSpPr>
          <p:cNvPr id="7" name="6 Marcador de fecha"/>
          <p:cNvSpPr>
            <a:spLocks noGrp="1"/>
          </p:cNvSpPr>
          <p:nvPr>
            <p:ph type="dt" sz="half" idx="10"/>
          </p:nvPr>
        </p:nvSpPr>
        <p:spPr/>
        <p:txBody>
          <a:bodyPr/>
          <a:lstStyle/>
          <a:p>
            <a:fld id="{1D8BD669-3609-41AA-B363-5DDC09DA2F2D}" type="datetimeFigureOut">
              <a:rPr lang="es-ES" smtClean="0"/>
              <a:pPr/>
              <a:t>14/06/2019</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73DCF33C-D3C6-471B-A59A-482537137BCA}" type="slidenum">
              <a:rPr lang="es-ES" smtClean="0"/>
              <a:pPr/>
              <a:t>‹Nº›</a:t>
            </a:fld>
            <a:endParaRPr lang="es-ES"/>
          </a:p>
        </p:txBody>
      </p:sp>
    </p:spTree>
    <p:extLst>
      <p:ext uri="{BB962C8B-B14F-4D97-AF65-F5344CB8AC3E}">
        <p14:creationId xmlns:p14="http://schemas.microsoft.com/office/powerpoint/2010/main" val="218481816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_tradnl" smtClean="0"/>
              <a:t>Clic para editar título</a:t>
            </a:r>
            <a:endParaRPr lang="es-MX"/>
          </a:p>
        </p:txBody>
      </p:sp>
      <p:sp>
        <p:nvSpPr>
          <p:cNvPr id="3" name="2 Marcador de texto"/>
          <p:cNvSpPr>
            <a:spLocks noGrp="1"/>
          </p:cNvSpPr>
          <p:nvPr>
            <p:ph type="body" idx="1"/>
          </p:nvPr>
        </p:nvSpPr>
        <p:spPr>
          <a:xfrm>
            <a:off x="457201" y="1535113"/>
            <a:ext cx="4040188" cy="639762"/>
          </a:xfrm>
        </p:spPr>
        <p:txBody>
          <a:bodyPr anchor="b"/>
          <a:lstStyle>
            <a:lvl1pPr marL="0" indent="0">
              <a:buNone/>
              <a:defRPr sz="2400" b="1"/>
            </a:lvl1pPr>
            <a:lvl2pPr marL="457014" indent="0">
              <a:buNone/>
              <a:defRPr sz="2000" b="1"/>
            </a:lvl2pPr>
            <a:lvl3pPr marL="914027" indent="0">
              <a:buNone/>
              <a:defRPr sz="1800" b="1"/>
            </a:lvl3pPr>
            <a:lvl4pPr marL="1371042" indent="0">
              <a:buNone/>
              <a:defRPr sz="1600" b="1"/>
            </a:lvl4pPr>
            <a:lvl5pPr marL="1828056" indent="0">
              <a:buNone/>
              <a:defRPr sz="1600" b="1"/>
            </a:lvl5pPr>
            <a:lvl6pPr marL="2285066" indent="0">
              <a:buNone/>
              <a:defRPr sz="1600" b="1"/>
            </a:lvl6pPr>
            <a:lvl7pPr marL="2742081" indent="0">
              <a:buNone/>
              <a:defRPr sz="1600" b="1"/>
            </a:lvl7pPr>
            <a:lvl8pPr marL="3199093" indent="0">
              <a:buNone/>
              <a:defRPr sz="1600" b="1"/>
            </a:lvl8pPr>
            <a:lvl9pPr marL="3656106" indent="0">
              <a:buNone/>
              <a:defRPr sz="1600" b="1"/>
            </a:lvl9pPr>
          </a:lstStyle>
          <a:p>
            <a:pPr lvl="0"/>
            <a:r>
              <a:rPr lang="es-ES_tradnl" smtClean="0"/>
              <a:t>Haga clic para modificar el estilo de texto del patrón</a:t>
            </a:r>
          </a:p>
        </p:txBody>
      </p:sp>
      <p:sp>
        <p:nvSpPr>
          <p:cNvPr id="4" name="3 Marcador de contenido"/>
          <p:cNvSpPr>
            <a:spLocks noGrp="1"/>
          </p:cNvSpPr>
          <p:nvPr>
            <p:ph sz="half" idx="2"/>
          </p:nvPr>
        </p:nvSpPr>
        <p:spPr>
          <a:xfrm>
            <a:off x="457201" y="2174881"/>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MX"/>
          </a:p>
        </p:txBody>
      </p:sp>
      <p:sp>
        <p:nvSpPr>
          <p:cNvPr id="5" name="4 Marcador de texto"/>
          <p:cNvSpPr>
            <a:spLocks noGrp="1"/>
          </p:cNvSpPr>
          <p:nvPr>
            <p:ph type="body" sz="quarter" idx="3"/>
          </p:nvPr>
        </p:nvSpPr>
        <p:spPr>
          <a:xfrm>
            <a:off x="4645026" y="1535113"/>
            <a:ext cx="4041775" cy="639762"/>
          </a:xfrm>
        </p:spPr>
        <p:txBody>
          <a:bodyPr anchor="b"/>
          <a:lstStyle>
            <a:lvl1pPr marL="0" indent="0">
              <a:buNone/>
              <a:defRPr sz="2400" b="1"/>
            </a:lvl1pPr>
            <a:lvl2pPr marL="457014" indent="0">
              <a:buNone/>
              <a:defRPr sz="2000" b="1"/>
            </a:lvl2pPr>
            <a:lvl3pPr marL="914027" indent="0">
              <a:buNone/>
              <a:defRPr sz="1800" b="1"/>
            </a:lvl3pPr>
            <a:lvl4pPr marL="1371042" indent="0">
              <a:buNone/>
              <a:defRPr sz="1600" b="1"/>
            </a:lvl4pPr>
            <a:lvl5pPr marL="1828056" indent="0">
              <a:buNone/>
              <a:defRPr sz="1600" b="1"/>
            </a:lvl5pPr>
            <a:lvl6pPr marL="2285066" indent="0">
              <a:buNone/>
              <a:defRPr sz="1600" b="1"/>
            </a:lvl6pPr>
            <a:lvl7pPr marL="2742081" indent="0">
              <a:buNone/>
              <a:defRPr sz="1600" b="1"/>
            </a:lvl7pPr>
            <a:lvl8pPr marL="3199093" indent="0">
              <a:buNone/>
              <a:defRPr sz="1600" b="1"/>
            </a:lvl8pPr>
            <a:lvl9pPr marL="3656106" indent="0">
              <a:buNone/>
              <a:defRPr sz="1600" b="1"/>
            </a:lvl9pPr>
          </a:lstStyle>
          <a:p>
            <a:pPr lvl="0"/>
            <a:r>
              <a:rPr lang="es-ES_tradnl" smtClean="0"/>
              <a:t>Haga clic para modificar el estilo de texto del patrón</a:t>
            </a:r>
          </a:p>
        </p:txBody>
      </p:sp>
      <p:sp>
        <p:nvSpPr>
          <p:cNvPr id="6" name="5 Marcador de contenido"/>
          <p:cNvSpPr>
            <a:spLocks noGrp="1"/>
          </p:cNvSpPr>
          <p:nvPr>
            <p:ph sz="quarter" idx="4"/>
          </p:nvPr>
        </p:nvSpPr>
        <p:spPr>
          <a:xfrm>
            <a:off x="4645026" y="2174881"/>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MX"/>
          </a:p>
        </p:txBody>
      </p:sp>
      <p:sp>
        <p:nvSpPr>
          <p:cNvPr id="7" name="6 Marcador de fecha"/>
          <p:cNvSpPr>
            <a:spLocks noGrp="1"/>
          </p:cNvSpPr>
          <p:nvPr>
            <p:ph type="dt" sz="half" idx="10"/>
          </p:nvPr>
        </p:nvSpPr>
        <p:spPr/>
        <p:txBody>
          <a:bodyPr/>
          <a:lstStyle/>
          <a:p>
            <a:fld id="{3F4CEA68-37E4-422E-90A5-0D41BDBBBCD8}" type="datetimeFigureOut">
              <a:rPr lang="es-MX" smtClean="0"/>
              <a:t>14/06/2019</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A220C045-9434-42D0-A1C1-D2A17C22F874}" type="slidenum">
              <a:rPr lang="es-MX" smtClean="0"/>
              <a:t>‹Nº›</a:t>
            </a:fld>
            <a:endParaRPr lang="es-MX"/>
          </a:p>
        </p:txBody>
      </p:sp>
    </p:spTree>
    <p:extLst>
      <p:ext uri="{BB962C8B-B14F-4D97-AF65-F5344CB8AC3E}">
        <p14:creationId xmlns:p14="http://schemas.microsoft.com/office/powerpoint/2010/main" val="376363443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smtClean="0"/>
              <a:t>Clic para editar título</a:t>
            </a:r>
            <a:endParaRPr lang="es-MX"/>
          </a:p>
        </p:txBody>
      </p:sp>
      <p:sp>
        <p:nvSpPr>
          <p:cNvPr id="3" name="2 Marcador de fecha"/>
          <p:cNvSpPr>
            <a:spLocks noGrp="1"/>
          </p:cNvSpPr>
          <p:nvPr>
            <p:ph type="dt" sz="half" idx="10"/>
          </p:nvPr>
        </p:nvSpPr>
        <p:spPr/>
        <p:txBody>
          <a:bodyPr/>
          <a:lstStyle/>
          <a:p>
            <a:fld id="{3F4CEA68-37E4-422E-90A5-0D41BDBBBCD8}" type="datetimeFigureOut">
              <a:rPr lang="es-MX" smtClean="0"/>
              <a:t>14/06/2019</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A220C045-9434-42D0-A1C1-D2A17C22F874}" type="slidenum">
              <a:rPr lang="es-MX" smtClean="0"/>
              <a:t>‹Nº›</a:t>
            </a:fld>
            <a:endParaRPr lang="es-MX"/>
          </a:p>
        </p:txBody>
      </p:sp>
    </p:spTree>
    <p:extLst>
      <p:ext uri="{BB962C8B-B14F-4D97-AF65-F5344CB8AC3E}">
        <p14:creationId xmlns:p14="http://schemas.microsoft.com/office/powerpoint/2010/main" val="299313328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3F4CEA68-37E4-422E-90A5-0D41BDBBBCD8}" type="datetimeFigureOut">
              <a:rPr lang="es-MX" smtClean="0"/>
              <a:t>14/06/2019</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A220C045-9434-42D0-A1C1-D2A17C22F874}" type="slidenum">
              <a:rPr lang="es-MX" smtClean="0"/>
              <a:t>‹Nº›</a:t>
            </a:fld>
            <a:endParaRPr lang="es-MX"/>
          </a:p>
        </p:txBody>
      </p:sp>
    </p:spTree>
    <p:extLst>
      <p:ext uri="{BB962C8B-B14F-4D97-AF65-F5344CB8AC3E}">
        <p14:creationId xmlns:p14="http://schemas.microsoft.com/office/powerpoint/2010/main" val="230272996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_tradnl" smtClean="0"/>
              <a:t>Clic para editar título</a:t>
            </a:r>
            <a:endParaRPr lang="es-MX"/>
          </a:p>
        </p:txBody>
      </p:sp>
      <p:sp>
        <p:nvSpPr>
          <p:cNvPr id="3" name="2 Marcador de contenido"/>
          <p:cNvSpPr>
            <a:spLocks noGrp="1"/>
          </p:cNvSpPr>
          <p:nvPr>
            <p:ph idx="1"/>
          </p:nvPr>
        </p:nvSpPr>
        <p:spPr>
          <a:xfrm>
            <a:off x="3575050" y="27305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014" indent="0">
              <a:buNone/>
              <a:defRPr sz="1200"/>
            </a:lvl2pPr>
            <a:lvl3pPr marL="914027" indent="0">
              <a:buNone/>
              <a:defRPr sz="1000"/>
            </a:lvl3pPr>
            <a:lvl4pPr marL="1371042" indent="0">
              <a:buNone/>
              <a:defRPr sz="900"/>
            </a:lvl4pPr>
            <a:lvl5pPr marL="1828056" indent="0">
              <a:buNone/>
              <a:defRPr sz="900"/>
            </a:lvl5pPr>
            <a:lvl6pPr marL="2285066" indent="0">
              <a:buNone/>
              <a:defRPr sz="900"/>
            </a:lvl6pPr>
            <a:lvl7pPr marL="2742081" indent="0">
              <a:buNone/>
              <a:defRPr sz="900"/>
            </a:lvl7pPr>
            <a:lvl8pPr marL="3199093" indent="0">
              <a:buNone/>
              <a:defRPr sz="900"/>
            </a:lvl8pPr>
            <a:lvl9pPr marL="3656106" indent="0">
              <a:buNone/>
              <a:defRPr sz="900"/>
            </a:lvl9pPr>
          </a:lstStyle>
          <a:p>
            <a:pPr lvl="0"/>
            <a:r>
              <a:rPr lang="es-ES_tradnl" smtClean="0"/>
              <a:t>Haga clic para modificar el estilo de texto del patrón</a:t>
            </a:r>
          </a:p>
        </p:txBody>
      </p:sp>
      <p:sp>
        <p:nvSpPr>
          <p:cNvPr id="5" name="4 Marcador de fecha"/>
          <p:cNvSpPr>
            <a:spLocks noGrp="1"/>
          </p:cNvSpPr>
          <p:nvPr>
            <p:ph type="dt" sz="half" idx="10"/>
          </p:nvPr>
        </p:nvSpPr>
        <p:spPr/>
        <p:txBody>
          <a:bodyPr/>
          <a:lstStyle/>
          <a:p>
            <a:fld id="{3F4CEA68-37E4-422E-90A5-0D41BDBBBCD8}" type="datetimeFigureOut">
              <a:rPr lang="es-MX" smtClean="0"/>
              <a:t>14/06/2019</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A220C045-9434-42D0-A1C1-D2A17C22F874}" type="slidenum">
              <a:rPr lang="es-MX" smtClean="0"/>
              <a:t>‹Nº›</a:t>
            </a:fld>
            <a:endParaRPr lang="es-MX"/>
          </a:p>
        </p:txBody>
      </p:sp>
    </p:spTree>
    <p:extLst>
      <p:ext uri="{BB962C8B-B14F-4D97-AF65-F5344CB8AC3E}">
        <p14:creationId xmlns:p14="http://schemas.microsoft.com/office/powerpoint/2010/main" val="143797287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_tradnl" smtClean="0"/>
              <a:t>Clic para editar título</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014" indent="0">
              <a:buNone/>
              <a:defRPr sz="2800"/>
            </a:lvl2pPr>
            <a:lvl3pPr marL="914027" indent="0">
              <a:buNone/>
              <a:defRPr sz="2400"/>
            </a:lvl3pPr>
            <a:lvl4pPr marL="1371042" indent="0">
              <a:buNone/>
              <a:defRPr sz="2000"/>
            </a:lvl4pPr>
            <a:lvl5pPr marL="1828056" indent="0">
              <a:buNone/>
              <a:defRPr sz="2000"/>
            </a:lvl5pPr>
            <a:lvl6pPr marL="2285066" indent="0">
              <a:buNone/>
              <a:defRPr sz="2000"/>
            </a:lvl6pPr>
            <a:lvl7pPr marL="2742081" indent="0">
              <a:buNone/>
              <a:defRPr sz="2000"/>
            </a:lvl7pPr>
            <a:lvl8pPr marL="3199093" indent="0">
              <a:buNone/>
              <a:defRPr sz="2000"/>
            </a:lvl8pPr>
            <a:lvl9pPr marL="3656106" indent="0">
              <a:buNone/>
              <a:defRPr sz="2000"/>
            </a:lvl9pPr>
          </a:lstStyle>
          <a:p>
            <a:r>
              <a:rPr lang="es-ES_tradnl" smtClean="0"/>
              <a:t>Arrastre la imagen al marcador de posición o haga clic en el icono para agregar</a:t>
            </a:r>
            <a:endParaRPr lang="es-MX"/>
          </a:p>
        </p:txBody>
      </p:sp>
      <p:sp>
        <p:nvSpPr>
          <p:cNvPr id="4" name="3 Marcador de texto"/>
          <p:cNvSpPr>
            <a:spLocks noGrp="1"/>
          </p:cNvSpPr>
          <p:nvPr>
            <p:ph type="body" sz="half" idx="2"/>
          </p:nvPr>
        </p:nvSpPr>
        <p:spPr>
          <a:xfrm>
            <a:off x="1792288" y="5367341"/>
            <a:ext cx="5486400" cy="804862"/>
          </a:xfrm>
        </p:spPr>
        <p:txBody>
          <a:bodyPr/>
          <a:lstStyle>
            <a:lvl1pPr marL="0" indent="0">
              <a:buNone/>
              <a:defRPr sz="1400"/>
            </a:lvl1pPr>
            <a:lvl2pPr marL="457014" indent="0">
              <a:buNone/>
              <a:defRPr sz="1200"/>
            </a:lvl2pPr>
            <a:lvl3pPr marL="914027" indent="0">
              <a:buNone/>
              <a:defRPr sz="1000"/>
            </a:lvl3pPr>
            <a:lvl4pPr marL="1371042" indent="0">
              <a:buNone/>
              <a:defRPr sz="900"/>
            </a:lvl4pPr>
            <a:lvl5pPr marL="1828056" indent="0">
              <a:buNone/>
              <a:defRPr sz="900"/>
            </a:lvl5pPr>
            <a:lvl6pPr marL="2285066" indent="0">
              <a:buNone/>
              <a:defRPr sz="900"/>
            </a:lvl6pPr>
            <a:lvl7pPr marL="2742081" indent="0">
              <a:buNone/>
              <a:defRPr sz="900"/>
            </a:lvl7pPr>
            <a:lvl8pPr marL="3199093" indent="0">
              <a:buNone/>
              <a:defRPr sz="900"/>
            </a:lvl8pPr>
            <a:lvl9pPr marL="3656106" indent="0">
              <a:buNone/>
              <a:defRPr sz="900"/>
            </a:lvl9pPr>
          </a:lstStyle>
          <a:p>
            <a:pPr lvl="0"/>
            <a:r>
              <a:rPr lang="es-ES_tradnl" smtClean="0"/>
              <a:t>Haga clic para modificar el estilo de texto del patrón</a:t>
            </a:r>
          </a:p>
        </p:txBody>
      </p:sp>
      <p:sp>
        <p:nvSpPr>
          <p:cNvPr id="5" name="4 Marcador de fecha"/>
          <p:cNvSpPr>
            <a:spLocks noGrp="1"/>
          </p:cNvSpPr>
          <p:nvPr>
            <p:ph type="dt" sz="half" idx="10"/>
          </p:nvPr>
        </p:nvSpPr>
        <p:spPr/>
        <p:txBody>
          <a:bodyPr/>
          <a:lstStyle/>
          <a:p>
            <a:fld id="{3F4CEA68-37E4-422E-90A5-0D41BDBBBCD8}" type="datetimeFigureOut">
              <a:rPr lang="es-MX" smtClean="0"/>
              <a:t>14/06/2019</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A220C045-9434-42D0-A1C1-D2A17C22F874}" type="slidenum">
              <a:rPr lang="es-MX" smtClean="0"/>
              <a:t>‹Nº›</a:t>
            </a:fld>
            <a:endParaRPr lang="es-MX"/>
          </a:p>
        </p:txBody>
      </p:sp>
    </p:spTree>
    <p:extLst>
      <p:ext uri="{BB962C8B-B14F-4D97-AF65-F5344CB8AC3E}">
        <p14:creationId xmlns:p14="http://schemas.microsoft.com/office/powerpoint/2010/main" val="140711635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smtClean="0"/>
              <a:t>Clic para editar título</a:t>
            </a:r>
            <a:endParaRPr lang="es-MX"/>
          </a:p>
        </p:txBody>
      </p:sp>
      <p:sp>
        <p:nvSpPr>
          <p:cNvPr id="3" name="2 Marcador de texto vertical"/>
          <p:cNvSpPr>
            <a:spLocks noGrp="1"/>
          </p:cNvSpPr>
          <p:nvPr>
            <p:ph type="body" orient="vert" idx="1"/>
          </p:nvPr>
        </p:nvSpPr>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MX"/>
          </a:p>
        </p:txBody>
      </p:sp>
      <p:sp>
        <p:nvSpPr>
          <p:cNvPr id="4" name="3 Marcador de fecha"/>
          <p:cNvSpPr>
            <a:spLocks noGrp="1"/>
          </p:cNvSpPr>
          <p:nvPr>
            <p:ph type="dt" sz="half" idx="10"/>
          </p:nvPr>
        </p:nvSpPr>
        <p:spPr/>
        <p:txBody>
          <a:bodyPr/>
          <a:lstStyle/>
          <a:p>
            <a:fld id="{3F4CEA68-37E4-422E-90A5-0D41BDBBBCD8}" type="datetimeFigureOut">
              <a:rPr lang="es-MX" smtClean="0"/>
              <a:t>14/06/2019</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A220C045-9434-42D0-A1C1-D2A17C22F874}" type="slidenum">
              <a:rPr lang="es-MX" smtClean="0"/>
              <a:t>‹Nº›</a:t>
            </a:fld>
            <a:endParaRPr lang="es-MX"/>
          </a:p>
        </p:txBody>
      </p:sp>
    </p:spTree>
    <p:extLst>
      <p:ext uri="{BB962C8B-B14F-4D97-AF65-F5344CB8AC3E}">
        <p14:creationId xmlns:p14="http://schemas.microsoft.com/office/powerpoint/2010/main" val="35900103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44"/>
            <a:ext cx="2057400" cy="5851525"/>
          </a:xfrm>
        </p:spPr>
        <p:txBody>
          <a:bodyPr vert="eaVert"/>
          <a:lstStyle/>
          <a:p>
            <a:r>
              <a:rPr lang="es-ES_tradnl" smtClean="0"/>
              <a:t>Clic para editar título</a:t>
            </a:r>
            <a:endParaRPr lang="es-MX"/>
          </a:p>
        </p:txBody>
      </p:sp>
      <p:sp>
        <p:nvSpPr>
          <p:cNvPr id="3" name="2 Marcador de texto vertical"/>
          <p:cNvSpPr>
            <a:spLocks noGrp="1"/>
          </p:cNvSpPr>
          <p:nvPr>
            <p:ph type="body" orient="vert" idx="1"/>
          </p:nvPr>
        </p:nvSpPr>
        <p:spPr>
          <a:xfrm>
            <a:off x="457201" y="274644"/>
            <a:ext cx="6019800" cy="5851525"/>
          </a:xfrm>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MX"/>
          </a:p>
        </p:txBody>
      </p:sp>
      <p:sp>
        <p:nvSpPr>
          <p:cNvPr id="4" name="3 Marcador de fecha"/>
          <p:cNvSpPr>
            <a:spLocks noGrp="1"/>
          </p:cNvSpPr>
          <p:nvPr>
            <p:ph type="dt" sz="half" idx="10"/>
          </p:nvPr>
        </p:nvSpPr>
        <p:spPr/>
        <p:txBody>
          <a:bodyPr/>
          <a:lstStyle/>
          <a:p>
            <a:fld id="{3F4CEA68-37E4-422E-90A5-0D41BDBBBCD8}" type="datetimeFigureOut">
              <a:rPr lang="es-MX" smtClean="0"/>
              <a:t>14/06/2019</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A220C045-9434-42D0-A1C1-D2A17C22F874}" type="slidenum">
              <a:rPr lang="es-MX" smtClean="0"/>
              <a:t>‹Nº›</a:t>
            </a:fld>
            <a:endParaRPr lang="es-MX"/>
          </a:p>
        </p:txBody>
      </p:sp>
    </p:spTree>
    <p:extLst>
      <p:ext uri="{BB962C8B-B14F-4D97-AF65-F5344CB8AC3E}">
        <p14:creationId xmlns:p14="http://schemas.microsoft.com/office/powerpoint/2010/main" val="7122504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smtClean="0"/>
              <a:t>Clic para editar título</a:t>
            </a:r>
            <a:endParaRPr lang="es-MX"/>
          </a:p>
        </p:txBody>
      </p:sp>
      <p:sp>
        <p:nvSpPr>
          <p:cNvPr id="3" name="2 Marcador de fecha"/>
          <p:cNvSpPr>
            <a:spLocks noGrp="1"/>
          </p:cNvSpPr>
          <p:nvPr>
            <p:ph type="dt" sz="half" idx="10"/>
          </p:nvPr>
        </p:nvSpPr>
        <p:spPr/>
        <p:txBody>
          <a:bodyPr/>
          <a:lstStyle/>
          <a:p>
            <a:fld id="{1D8BD669-3609-41AA-B363-5DDC09DA2F2D}" type="datetimeFigureOut">
              <a:rPr lang="es-ES" smtClean="0"/>
              <a:pPr/>
              <a:t>14/06/2019</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73DCF33C-D3C6-471B-A59A-482537137BCA}" type="slidenum">
              <a:rPr lang="es-ES" smtClean="0"/>
              <a:pPr/>
              <a:t>‹Nº›</a:t>
            </a:fld>
            <a:endParaRPr lang="es-ES"/>
          </a:p>
        </p:txBody>
      </p:sp>
    </p:spTree>
    <p:extLst>
      <p:ext uri="{BB962C8B-B14F-4D97-AF65-F5344CB8AC3E}">
        <p14:creationId xmlns:p14="http://schemas.microsoft.com/office/powerpoint/2010/main" val="31219134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1D8BD669-3609-41AA-B363-5DDC09DA2F2D}" type="datetimeFigureOut">
              <a:rPr lang="es-ES" smtClean="0"/>
              <a:pPr/>
              <a:t>14/06/2019</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73DCF33C-D3C6-471B-A59A-482537137BCA}" type="slidenum">
              <a:rPr lang="es-ES" smtClean="0"/>
              <a:pPr/>
              <a:t>‹Nº›</a:t>
            </a:fld>
            <a:endParaRPr lang="es-ES"/>
          </a:p>
        </p:txBody>
      </p:sp>
    </p:spTree>
    <p:extLst>
      <p:ext uri="{BB962C8B-B14F-4D97-AF65-F5344CB8AC3E}">
        <p14:creationId xmlns:p14="http://schemas.microsoft.com/office/powerpoint/2010/main" val="187901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_tradnl" smtClean="0"/>
              <a:t>Clic para editar título</a:t>
            </a:r>
            <a:endParaRPr lang="es-MX"/>
          </a:p>
        </p:txBody>
      </p:sp>
      <p:sp>
        <p:nvSpPr>
          <p:cNvPr id="3" name="2 Marcador de contenido"/>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169" indent="0">
              <a:buNone/>
              <a:defRPr sz="1200"/>
            </a:lvl2pPr>
            <a:lvl3pPr marL="914337" indent="0">
              <a:buNone/>
              <a:defRPr sz="1000"/>
            </a:lvl3pPr>
            <a:lvl4pPr marL="1371507" indent="0">
              <a:buNone/>
              <a:defRPr sz="900"/>
            </a:lvl4pPr>
            <a:lvl5pPr marL="1828676" indent="0">
              <a:buNone/>
              <a:defRPr sz="900"/>
            </a:lvl5pPr>
            <a:lvl6pPr marL="2285844" indent="0">
              <a:buNone/>
              <a:defRPr sz="900"/>
            </a:lvl6pPr>
            <a:lvl7pPr marL="2743013" indent="0">
              <a:buNone/>
              <a:defRPr sz="900"/>
            </a:lvl7pPr>
            <a:lvl8pPr marL="3200182" indent="0">
              <a:buNone/>
              <a:defRPr sz="900"/>
            </a:lvl8pPr>
            <a:lvl9pPr marL="3657351" indent="0">
              <a:buNone/>
              <a:defRPr sz="900"/>
            </a:lvl9pPr>
          </a:lstStyle>
          <a:p>
            <a:pPr lvl="0"/>
            <a:r>
              <a:rPr lang="es-ES_tradnl" smtClean="0"/>
              <a:t>Haga clic para modificar el estilo de texto del patrón</a:t>
            </a:r>
          </a:p>
        </p:txBody>
      </p:sp>
      <p:sp>
        <p:nvSpPr>
          <p:cNvPr id="5" name="4 Marcador de fecha"/>
          <p:cNvSpPr>
            <a:spLocks noGrp="1"/>
          </p:cNvSpPr>
          <p:nvPr>
            <p:ph type="dt" sz="half" idx="10"/>
          </p:nvPr>
        </p:nvSpPr>
        <p:spPr/>
        <p:txBody>
          <a:bodyPr/>
          <a:lstStyle/>
          <a:p>
            <a:fld id="{1D8BD669-3609-41AA-B363-5DDC09DA2F2D}" type="datetimeFigureOut">
              <a:rPr lang="es-ES" smtClean="0"/>
              <a:pPr/>
              <a:t>14/06/2019</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73DCF33C-D3C6-471B-A59A-482537137BCA}" type="slidenum">
              <a:rPr lang="es-ES" smtClean="0"/>
              <a:pPr/>
              <a:t>‹Nº›</a:t>
            </a:fld>
            <a:endParaRPr lang="es-ES"/>
          </a:p>
        </p:txBody>
      </p:sp>
    </p:spTree>
    <p:extLst>
      <p:ext uri="{BB962C8B-B14F-4D97-AF65-F5344CB8AC3E}">
        <p14:creationId xmlns:p14="http://schemas.microsoft.com/office/powerpoint/2010/main" val="22643185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_tradnl" smtClean="0"/>
              <a:t>Clic para editar título</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169" indent="0">
              <a:buNone/>
              <a:defRPr sz="2800"/>
            </a:lvl2pPr>
            <a:lvl3pPr marL="914337" indent="0">
              <a:buNone/>
              <a:defRPr sz="2400"/>
            </a:lvl3pPr>
            <a:lvl4pPr marL="1371507" indent="0">
              <a:buNone/>
              <a:defRPr sz="2000"/>
            </a:lvl4pPr>
            <a:lvl5pPr marL="1828676" indent="0">
              <a:buNone/>
              <a:defRPr sz="2000"/>
            </a:lvl5pPr>
            <a:lvl6pPr marL="2285844" indent="0">
              <a:buNone/>
              <a:defRPr sz="2000"/>
            </a:lvl6pPr>
            <a:lvl7pPr marL="2743013" indent="0">
              <a:buNone/>
              <a:defRPr sz="2000"/>
            </a:lvl7pPr>
            <a:lvl8pPr marL="3200182" indent="0">
              <a:buNone/>
              <a:defRPr sz="2000"/>
            </a:lvl8pPr>
            <a:lvl9pPr marL="3657351" indent="0">
              <a:buNone/>
              <a:defRPr sz="2000"/>
            </a:lvl9pPr>
          </a:lstStyle>
          <a:p>
            <a:r>
              <a:rPr lang="es-ES_tradnl" smtClean="0"/>
              <a:t>Arrastre la imagen al marcador de posición o haga clic en el icono para agregar</a:t>
            </a:r>
            <a:endParaRPr lang="es-MX"/>
          </a:p>
        </p:txBody>
      </p:sp>
      <p:sp>
        <p:nvSpPr>
          <p:cNvPr id="4" name="3 Marcador de texto"/>
          <p:cNvSpPr>
            <a:spLocks noGrp="1"/>
          </p:cNvSpPr>
          <p:nvPr>
            <p:ph type="body" sz="half" idx="2"/>
          </p:nvPr>
        </p:nvSpPr>
        <p:spPr>
          <a:xfrm>
            <a:off x="1792288" y="5367339"/>
            <a:ext cx="5486400" cy="804862"/>
          </a:xfrm>
        </p:spPr>
        <p:txBody>
          <a:bodyPr/>
          <a:lstStyle>
            <a:lvl1pPr marL="0" indent="0">
              <a:buNone/>
              <a:defRPr sz="1400"/>
            </a:lvl1pPr>
            <a:lvl2pPr marL="457169" indent="0">
              <a:buNone/>
              <a:defRPr sz="1200"/>
            </a:lvl2pPr>
            <a:lvl3pPr marL="914337" indent="0">
              <a:buNone/>
              <a:defRPr sz="1000"/>
            </a:lvl3pPr>
            <a:lvl4pPr marL="1371507" indent="0">
              <a:buNone/>
              <a:defRPr sz="900"/>
            </a:lvl4pPr>
            <a:lvl5pPr marL="1828676" indent="0">
              <a:buNone/>
              <a:defRPr sz="900"/>
            </a:lvl5pPr>
            <a:lvl6pPr marL="2285844" indent="0">
              <a:buNone/>
              <a:defRPr sz="900"/>
            </a:lvl6pPr>
            <a:lvl7pPr marL="2743013" indent="0">
              <a:buNone/>
              <a:defRPr sz="900"/>
            </a:lvl7pPr>
            <a:lvl8pPr marL="3200182" indent="0">
              <a:buNone/>
              <a:defRPr sz="900"/>
            </a:lvl8pPr>
            <a:lvl9pPr marL="3657351" indent="0">
              <a:buNone/>
              <a:defRPr sz="900"/>
            </a:lvl9pPr>
          </a:lstStyle>
          <a:p>
            <a:pPr lvl="0"/>
            <a:r>
              <a:rPr lang="es-ES_tradnl" smtClean="0"/>
              <a:t>Haga clic para modificar el estilo de texto del patrón</a:t>
            </a:r>
          </a:p>
        </p:txBody>
      </p:sp>
      <p:sp>
        <p:nvSpPr>
          <p:cNvPr id="5" name="4 Marcador de fecha"/>
          <p:cNvSpPr>
            <a:spLocks noGrp="1"/>
          </p:cNvSpPr>
          <p:nvPr>
            <p:ph type="dt" sz="half" idx="10"/>
          </p:nvPr>
        </p:nvSpPr>
        <p:spPr/>
        <p:txBody>
          <a:bodyPr/>
          <a:lstStyle/>
          <a:p>
            <a:fld id="{1D8BD669-3609-41AA-B363-5DDC09DA2F2D}" type="datetimeFigureOut">
              <a:rPr lang="es-ES" smtClean="0"/>
              <a:pPr/>
              <a:t>14/06/2019</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73DCF33C-D3C6-471B-A59A-482537137BCA}" type="slidenum">
              <a:rPr lang="es-ES" smtClean="0"/>
              <a:pPr/>
              <a:t>‹Nº›</a:t>
            </a:fld>
            <a:endParaRPr lang="es-ES"/>
          </a:p>
        </p:txBody>
      </p:sp>
    </p:spTree>
    <p:extLst>
      <p:ext uri="{BB962C8B-B14F-4D97-AF65-F5344CB8AC3E}">
        <p14:creationId xmlns:p14="http://schemas.microsoft.com/office/powerpoint/2010/main" val="420836079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jp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jp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2.jp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2.jpg"/><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34" tIns="45717" rIns="91434" bIns="45717" rtlCol="0" anchor="ctr">
            <a:normAutofit/>
          </a:bodyPr>
          <a:lstStyle/>
          <a:p>
            <a:r>
              <a:rPr lang="es-ES" dirty="0" smtClean="0"/>
              <a:t>Haga clic para modificar el estilo de título del patrón</a:t>
            </a:r>
            <a:endParaRPr lang="es-MX" dirty="0"/>
          </a:p>
        </p:txBody>
      </p:sp>
      <p:sp>
        <p:nvSpPr>
          <p:cNvPr id="3" name="2 Marcador de texto"/>
          <p:cNvSpPr>
            <a:spLocks noGrp="1"/>
          </p:cNvSpPr>
          <p:nvPr>
            <p:ph type="body" idx="1"/>
          </p:nvPr>
        </p:nvSpPr>
        <p:spPr>
          <a:xfrm>
            <a:off x="457200" y="1600201"/>
            <a:ext cx="8229600" cy="4525963"/>
          </a:xfrm>
          <a:prstGeom prst="rect">
            <a:avLst/>
          </a:prstGeom>
        </p:spPr>
        <p:txBody>
          <a:bodyPr vert="horz" lIns="91434" tIns="45717" rIns="91434" bIns="45717" rtlCol="0">
            <a:normAutofit/>
          </a:body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MX" dirty="0"/>
          </a:p>
        </p:txBody>
      </p:sp>
      <p:sp>
        <p:nvSpPr>
          <p:cNvPr id="4" name="3 Marcador de fecha"/>
          <p:cNvSpPr>
            <a:spLocks noGrp="1"/>
          </p:cNvSpPr>
          <p:nvPr>
            <p:ph type="dt" sz="half" idx="2"/>
          </p:nvPr>
        </p:nvSpPr>
        <p:spPr>
          <a:xfrm>
            <a:off x="457201" y="6356351"/>
            <a:ext cx="2133600" cy="365125"/>
          </a:xfrm>
          <a:prstGeom prst="rect">
            <a:avLst/>
          </a:prstGeom>
        </p:spPr>
        <p:txBody>
          <a:bodyPr vert="horz" lIns="91434" tIns="45717" rIns="91434" bIns="45717" rtlCol="0" anchor="ctr"/>
          <a:lstStyle>
            <a:lvl1pPr algn="l">
              <a:defRPr sz="1200">
                <a:solidFill>
                  <a:schemeClr val="tx1">
                    <a:tint val="75000"/>
                  </a:schemeClr>
                </a:solidFill>
              </a:defRPr>
            </a:lvl1pPr>
          </a:lstStyle>
          <a:p>
            <a:fld id="{1D8BD669-3609-41AA-B363-5DDC09DA2F2D}" type="datetimeFigureOut">
              <a:rPr lang="es-ES" smtClean="0"/>
              <a:pPr/>
              <a:t>14/06/2019</a:t>
            </a:fld>
            <a:endParaRPr lang="es-ES"/>
          </a:p>
        </p:txBody>
      </p:sp>
      <p:sp>
        <p:nvSpPr>
          <p:cNvPr id="5" name="4 Marcador de pie de página"/>
          <p:cNvSpPr>
            <a:spLocks noGrp="1"/>
          </p:cNvSpPr>
          <p:nvPr>
            <p:ph type="ftr" sz="quarter" idx="3"/>
          </p:nvPr>
        </p:nvSpPr>
        <p:spPr>
          <a:xfrm>
            <a:off x="3124200" y="6356351"/>
            <a:ext cx="2895600" cy="365125"/>
          </a:xfrm>
          <a:prstGeom prst="rect">
            <a:avLst/>
          </a:prstGeom>
        </p:spPr>
        <p:txBody>
          <a:bodyPr vert="horz" lIns="91434" tIns="45717" rIns="91434" bIns="45717"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1"/>
            <a:ext cx="2133600" cy="365125"/>
          </a:xfrm>
          <a:prstGeom prst="rect">
            <a:avLst/>
          </a:prstGeom>
        </p:spPr>
        <p:txBody>
          <a:bodyPr vert="horz" lIns="91434" tIns="45717" rIns="91434" bIns="45717" rtlCol="0" anchor="ctr"/>
          <a:lstStyle>
            <a:lvl1pPr algn="r">
              <a:defRPr sz="1200">
                <a:solidFill>
                  <a:schemeClr val="tx1">
                    <a:tint val="75000"/>
                  </a:schemeClr>
                </a:solidFill>
              </a:defRPr>
            </a:lvl1pPr>
          </a:lstStyle>
          <a:p>
            <a:fld id="{73DCF33C-D3C6-471B-A59A-482537137BCA}" type="slidenum">
              <a:rPr lang="es-ES" smtClean="0"/>
              <a:pPr/>
              <a:t>‹Nº›</a:t>
            </a:fld>
            <a:endParaRPr lang="es-ES"/>
          </a:p>
        </p:txBody>
      </p:sp>
    </p:spTree>
    <p:extLst>
      <p:ext uri="{BB962C8B-B14F-4D97-AF65-F5344CB8AC3E}">
        <p14:creationId xmlns:p14="http://schemas.microsoft.com/office/powerpoint/2010/main" val="33343600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iming>
    <p:tnLst>
      <p:par>
        <p:cTn id="1" dur="indefinite" restart="never" nodeType="tmRoot"/>
      </p:par>
    </p:tnLst>
  </p:timing>
  <p:txStyles>
    <p:titleStyle>
      <a:lvl1pPr algn="ctr" defTabSz="914337" rtl="0" eaLnBrk="1" latinLnBrk="0" hangingPunct="1">
        <a:spcBef>
          <a:spcPct val="0"/>
        </a:spcBef>
        <a:buNone/>
        <a:defRPr sz="4400" b="1" kern="1200">
          <a:solidFill>
            <a:srgbClr val="009BD2"/>
          </a:solidFill>
          <a:latin typeface="MankSans" pitchFamily="2" charset="0"/>
          <a:ea typeface="+mj-ea"/>
          <a:cs typeface="+mj-cs"/>
        </a:defRPr>
      </a:lvl1pPr>
    </p:titleStyle>
    <p:bodyStyle>
      <a:lvl1pPr marL="342876" indent="-342876" algn="l" defTabSz="914337" rtl="0" eaLnBrk="1" latinLnBrk="0" hangingPunct="1">
        <a:spcBef>
          <a:spcPct val="20000"/>
        </a:spcBef>
        <a:buFont typeface="Arial" pitchFamily="34" charset="0"/>
        <a:buChar char="•"/>
        <a:defRPr sz="3200" kern="1200">
          <a:solidFill>
            <a:srgbClr val="3A3A3C"/>
          </a:solidFill>
          <a:latin typeface="MankSans" pitchFamily="2" charset="0"/>
          <a:ea typeface="+mn-ea"/>
          <a:cs typeface="+mn-cs"/>
        </a:defRPr>
      </a:lvl1pPr>
      <a:lvl2pPr marL="742900" indent="-285731" algn="l" defTabSz="914337" rtl="0" eaLnBrk="1" latinLnBrk="0" hangingPunct="1">
        <a:spcBef>
          <a:spcPct val="20000"/>
        </a:spcBef>
        <a:buFont typeface="Arial" pitchFamily="34" charset="0"/>
        <a:buChar char="–"/>
        <a:defRPr sz="2800" kern="1200">
          <a:solidFill>
            <a:srgbClr val="3A3A3C"/>
          </a:solidFill>
          <a:latin typeface="MankSans" pitchFamily="2" charset="0"/>
          <a:ea typeface="+mn-ea"/>
          <a:cs typeface="+mn-cs"/>
        </a:defRPr>
      </a:lvl2pPr>
      <a:lvl3pPr marL="1142922" indent="-228585" algn="l" defTabSz="914337" rtl="0" eaLnBrk="1" latinLnBrk="0" hangingPunct="1">
        <a:spcBef>
          <a:spcPct val="20000"/>
        </a:spcBef>
        <a:buFont typeface="Arial" pitchFamily="34" charset="0"/>
        <a:buChar char="•"/>
        <a:defRPr sz="2400" kern="1200">
          <a:solidFill>
            <a:srgbClr val="3A3A3C"/>
          </a:solidFill>
          <a:latin typeface="MankSans" pitchFamily="2" charset="0"/>
          <a:ea typeface="+mn-ea"/>
          <a:cs typeface="+mn-cs"/>
        </a:defRPr>
      </a:lvl3pPr>
      <a:lvl4pPr marL="1600091" indent="-228585" algn="l" defTabSz="914337" rtl="0" eaLnBrk="1" latinLnBrk="0" hangingPunct="1">
        <a:spcBef>
          <a:spcPct val="20000"/>
        </a:spcBef>
        <a:buFont typeface="Arial" pitchFamily="34" charset="0"/>
        <a:buChar char="–"/>
        <a:defRPr sz="2000" kern="1200">
          <a:solidFill>
            <a:srgbClr val="3A3A3C"/>
          </a:solidFill>
          <a:latin typeface="MankSans" pitchFamily="2" charset="0"/>
          <a:ea typeface="+mn-ea"/>
          <a:cs typeface="+mn-cs"/>
        </a:defRPr>
      </a:lvl4pPr>
      <a:lvl5pPr marL="2057260" indent="-228585" algn="l" defTabSz="914337" rtl="0" eaLnBrk="1" latinLnBrk="0" hangingPunct="1">
        <a:spcBef>
          <a:spcPct val="20000"/>
        </a:spcBef>
        <a:buFont typeface="Arial" pitchFamily="34" charset="0"/>
        <a:buChar char="»"/>
        <a:defRPr sz="2000" kern="1200">
          <a:solidFill>
            <a:srgbClr val="3A3A3C"/>
          </a:solidFill>
          <a:latin typeface="MankSans" pitchFamily="2" charset="0"/>
          <a:ea typeface="+mn-ea"/>
          <a:cs typeface="+mn-cs"/>
        </a:defRPr>
      </a:lvl5pPr>
      <a:lvl6pPr marL="2514429" indent="-228585" algn="l" defTabSz="91433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598" indent="-228585" algn="l" defTabSz="91433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767" indent="-228585" algn="l" defTabSz="91433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935" indent="-228585" algn="l" defTabSz="91433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337" rtl="0" eaLnBrk="1" latinLnBrk="0" hangingPunct="1">
        <a:defRPr sz="1800" kern="1200">
          <a:solidFill>
            <a:schemeClr val="tx1"/>
          </a:solidFill>
          <a:latin typeface="+mn-lt"/>
          <a:ea typeface="+mn-ea"/>
          <a:cs typeface="+mn-cs"/>
        </a:defRPr>
      </a:lvl1pPr>
      <a:lvl2pPr marL="457169" algn="l" defTabSz="914337" rtl="0" eaLnBrk="1" latinLnBrk="0" hangingPunct="1">
        <a:defRPr sz="1800" kern="1200">
          <a:solidFill>
            <a:schemeClr val="tx1"/>
          </a:solidFill>
          <a:latin typeface="+mn-lt"/>
          <a:ea typeface="+mn-ea"/>
          <a:cs typeface="+mn-cs"/>
        </a:defRPr>
      </a:lvl2pPr>
      <a:lvl3pPr marL="914337" algn="l" defTabSz="914337" rtl="0" eaLnBrk="1" latinLnBrk="0" hangingPunct="1">
        <a:defRPr sz="1800" kern="1200">
          <a:solidFill>
            <a:schemeClr val="tx1"/>
          </a:solidFill>
          <a:latin typeface="+mn-lt"/>
          <a:ea typeface="+mn-ea"/>
          <a:cs typeface="+mn-cs"/>
        </a:defRPr>
      </a:lvl3pPr>
      <a:lvl4pPr marL="1371507" algn="l" defTabSz="914337" rtl="0" eaLnBrk="1" latinLnBrk="0" hangingPunct="1">
        <a:defRPr sz="1800" kern="1200">
          <a:solidFill>
            <a:schemeClr val="tx1"/>
          </a:solidFill>
          <a:latin typeface="+mn-lt"/>
          <a:ea typeface="+mn-ea"/>
          <a:cs typeface="+mn-cs"/>
        </a:defRPr>
      </a:lvl4pPr>
      <a:lvl5pPr marL="1828676" algn="l" defTabSz="914337" rtl="0" eaLnBrk="1" latinLnBrk="0" hangingPunct="1">
        <a:defRPr sz="1800" kern="1200">
          <a:solidFill>
            <a:schemeClr val="tx1"/>
          </a:solidFill>
          <a:latin typeface="+mn-lt"/>
          <a:ea typeface="+mn-ea"/>
          <a:cs typeface="+mn-cs"/>
        </a:defRPr>
      </a:lvl5pPr>
      <a:lvl6pPr marL="2285844" algn="l" defTabSz="914337" rtl="0" eaLnBrk="1" latinLnBrk="0" hangingPunct="1">
        <a:defRPr sz="1800" kern="1200">
          <a:solidFill>
            <a:schemeClr val="tx1"/>
          </a:solidFill>
          <a:latin typeface="+mn-lt"/>
          <a:ea typeface="+mn-ea"/>
          <a:cs typeface="+mn-cs"/>
        </a:defRPr>
      </a:lvl6pPr>
      <a:lvl7pPr marL="2743013" algn="l" defTabSz="914337" rtl="0" eaLnBrk="1" latinLnBrk="0" hangingPunct="1">
        <a:defRPr sz="1800" kern="1200">
          <a:solidFill>
            <a:schemeClr val="tx1"/>
          </a:solidFill>
          <a:latin typeface="+mn-lt"/>
          <a:ea typeface="+mn-ea"/>
          <a:cs typeface="+mn-cs"/>
        </a:defRPr>
      </a:lvl7pPr>
      <a:lvl8pPr marL="3200182" algn="l" defTabSz="914337" rtl="0" eaLnBrk="1" latinLnBrk="0" hangingPunct="1">
        <a:defRPr sz="1800" kern="1200">
          <a:solidFill>
            <a:schemeClr val="tx1"/>
          </a:solidFill>
          <a:latin typeface="+mn-lt"/>
          <a:ea typeface="+mn-ea"/>
          <a:cs typeface="+mn-cs"/>
        </a:defRPr>
      </a:lvl8pPr>
      <a:lvl9pPr marL="3657351" algn="l" defTabSz="91433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6 Imagen"/>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16" y="0"/>
            <a:ext cx="9142571" cy="6858000"/>
          </a:xfrm>
          <a:prstGeom prst="rect">
            <a:avLst/>
          </a:prstGeom>
        </p:spPr>
      </p:pic>
      <p:sp>
        <p:nvSpPr>
          <p:cNvPr id="2" name="1 Marcador de título"/>
          <p:cNvSpPr>
            <a:spLocks noGrp="1"/>
          </p:cNvSpPr>
          <p:nvPr>
            <p:ph type="title"/>
          </p:nvPr>
        </p:nvSpPr>
        <p:spPr>
          <a:xfrm>
            <a:off x="457200" y="274638"/>
            <a:ext cx="8229600" cy="1143000"/>
          </a:xfrm>
          <a:prstGeom prst="rect">
            <a:avLst/>
          </a:prstGeom>
        </p:spPr>
        <p:txBody>
          <a:bodyPr vert="horz" lIns="91428" tIns="45714" rIns="91428" bIns="45714" rtlCol="0" anchor="ctr">
            <a:normAutofit/>
          </a:bodyPr>
          <a:lstStyle/>
          <a:p>
            <a:r>
              <a:rPr lang="es-ES" dirty="0" smtClean="0"/>
              <a:t>Haga clic para modificar el estilo de título del patrón</a:t>
            </a:r>
            <a:endParaRPr lang="es-MX" dirty="0"/>
          </a:p>
        </p:txBody>
      </p:sp>
      <p:sp>
        <p:nvSpPr>
          <p:cNvPr id="3" name="2 Marcador de texto"/>
          <p:cNvSpPr>
            <a:spLocks noGrp="1"/>
          </p:cNvSpPr>
          <p:nvPr>
            <p:ph type="body" idx="1"/>
          </p:nvPr>
        </p:nvSpPr>
        <p:spPr>
          <a:xfrm>
            <a:off x="457200" y="1600202"/>
            <a:ext cx="8229600" cy="4525963"/>
          </a:xfrm>
          <a:prstGeom prst="rect">
            <a:avLst/>
          </a:prstGeom>
        </p:spPr>
        <p:txBody>
          <a:bodyPr vert="horz" lIns="91428" tIns="45714" rIns="91428" bIns="45714" rtlCol="0">
            <a:normAutofit/>
          </a:body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MX" dirty="0"/>
          </a:p>
        </p:txBody>
      </p:sp>
      <p:sp>
        <p:nvSpPr>
          <p:cNvPr id="4" name="3 Marcador de fecha"/>
          <p:cNvSpPr>
            <a:spLocks noGrp="1"/>
          </p:cNvSpPr>
          <p:nvPr>
            <p:ph type="dt" sz="half" idx="2"/>
          </p:nvPr>
        </p:nvSpPr>
        <p:spPr>
          <a:xfrm>
            <a:off x="457201" y="6356352"/>
            <a:ext cx="2133600" cy="365125"/>
          </a:xfrm>
          <a:prstGeom prst="rect">
            <a:avLst/>
          </a:prstGeom>
        </p:spPr>
        <p:txBody>
          <a:bodyPr vert="horz" lIns="91428" tIns="45714" rIns="91428" bIns="45714" rtlCol="0" anchor="ctr"/>
          <a:lstStyle>
            <a:lvl1pPr algn="l">
              <a:defRPr sz="1200">
                <a:solidFill>
                  <a:schemeClr val="tx1">
                    <a:tint val="75000"/>
                  </a:schemeClr>
                </a:solidFill>
              </a:defRPr>
            </a:lvl1pPr>
          </a:lstStyle>
          <a:p>
            <a:fld id="{4E939349-9EBB-44E2-8A39-4702E40DFB94}" type="datetimeFigureOut">
              <a:rPr lang="es-MX" smtClean="0"/>
              <a:t>14/06/2019</a:t>
            </a:fld>
            <a:endParaRPr lang="es-MX"/>
          </a:p>
        </p:txBody>
      </p:sp>
      <p:sp>
        <p:nvSpPr>
          <p:cNvPr id="5" name="4 Marcador de pie de página"/>
          <p:cNvSpPr>
            <a:spLocks noGrp="1"/>
          </p:cNvSpPr>
          <p:nvPr>
            <p:ph type="ftr" sz="quarter" idx="3"/>
          </p:nvPr>
        </p:nvSpPr>
        <p:spPr>
          <a:xfrm>
            <a:off x="3124200" y="6356352"/>
            <a:ext cx="2895600" cy="365125"/>
          </a:xfrm>
          <a:prstGeom prst="rect">
            <a:avLst/>
          </a:prstGeom>
        </p:spPr>
        <p:txBody>
          <a:bodyPr vert="horz" lIns="91428" tIns="45714" rIns="91428" bIns="45714" rtlCol="0" anchor="ctr"/>
          <a:lstStyle>
            <a:lvl1pPr algn="ctr">
              <a:defRPr sz="1200">
                <a:solidFill>
                  <a:schemeClr val="tx1">
                    <a:tint val="75000"/>
                  </a:schemeClr>
                </a:solidFill>
              </a:defRPr>
            </a:lvl1pPr>
          </a:lstStyle>
          <a:p>
            <a:endParaRPr lang="es-MX"/>
          </a:p>
        </p:txBody>
      </p:sp>
      <p:sp>
        <p:nvSpPr>
          <p:cNvPr id="6" name="5 Marcador de número de diapositiva"/>
          <p:cNvSpPr>
            <a:spLocks noGrp="1"/>
          </p:cNvSpPr>
          <p:nvPr>
            <p:ph type="sldNum" sz="quarter" idx="4"/>
          </p:nvPr>
        </p:nvSpPr>
        <p:spPr>
          <a:xfrm>
            <a:off x="6553200" y="6356352"/>
            <a:ext cx="2133600" cy="365125"/>
          </a:xfrm>
          <a:prstGeom prst="rect">
            <a:avLst/>
          </a:prstGeom>
        </p:spPr>
        <p:txBody>
          <a:bodyPr vert="horz" lIns="91428" tIns="45714" rIns="91428" bIns="45714" rtlCol="0" anchor="ctr"/>
          <a:lstStyle>
            <a:lvl1pPr algn="r">
              <a:defRPr sz="1200">
                <a:solidFill>
                  <a:schemeClr val="tx1">
                    <a:tint val="75000"/>
                  </a:schemeClr>
                </a:solidFill>
              </a:defRPr>
            </a:lvl1pPr>
          </a:lstStyle>
          <a:p>
            <a:fld id="{32C65E32-53F3-496A-9FF5-F36BF35EB009}" type="slidenum">
              <a:rPr lang="es-MX" smtClean="0"/>
              <a:t>‹Nº›</a:t>
            </a:fld>
            <a:endParaRPr lang="es-MX"/>
          </a:p>
        </p:txBody>
      </p:sp>
    </p:spTree>
    <p:extLst>
      <p:ext uri="{BB962C8B-B14F-4D97-AF65-F5344CB8AC3E}">
        <p14:creationId xmlns:p14="http://schemas.microsoft.com/office/powerpoint/2010/main" val="2121644735"/>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iming>
    <p:tnLst>
      <p:par>
        <p:cTn id="1" dur="indefinite" restart="never" nodeType="tmRoot"/>
      </p:par>
    </p:tnLst>
  </p:timing>
  <p:txStyles>
    <p:titleStyle>
      <a:lvl1pPr algn="ctr" defTabSz="914275" rtl="0" eaLnBrk="1" latinLnBrk="0" hangingPunct="1">
        <a:spcBef>
          <a:spcPct val="0"/>
        </a:spcBef>
        <a:buNone/>
        <a:defRPr sz="4400" b="1" kern="1200">
          <a:solidFill>
            <a:srgbClr val="009BD2"/>
          </a:solidFill>
          <a:latin typeface="MankSans" pitchFamily="2" charset="0"/>
          <a:ea typeface="+mj-ea"/>
          <a:cs typeface="+mj-cs"/>
        </a:defRPr>
      </a:lvl1pPr>
    </p:titleStyle>
    <p:bodyStyle>
      <a:lvl1pPr marL="342852" indent="-342852" algn="l" defTabSz="914275" rtl="0" eaLnBrk="1" latinLnBrk="0" hangingPunct="1">
        <a:spcBef>
          <a:spcPct val="20000"/>
        </a:spcBef>
        <a:buFont typeface="Arial" pitchFamily="34" charset="0"/>
        <a:buChar char="•"/>
        <a:defRPr sz="3200" kern="1200">
          <a:solidFill>
            <a:srgbClr val="3A3A3C"/>
          </a:solidFill>
          <a:latin typeface="MankSans" pitchFamily="2" charset="0"/>
          <a:ea typeface="+mn-ea"/>
          <a:cs typeface="+mn-cs"/>
        </a:defRPr>
      </a:lvl1pPr>
      <a:lvl2pPr marL="742849" indent="-285711" algn="l" defTabSz="914275" rtl="0" eaLnBrk="1" latinLnBrk="0" hangingPunct="1">
        <a:spcBef>
          <a:spcPct val="20000"/>
        </a:spcBef>
        <a:buFont typeface="Arial" pitchFamily="34" charset="0"/>
        <a:buChar char="–"/>
        <a:defRPr sz="2800" kern="1200">
          <a:solidFill>
            <a:srgbClr val="3A3A3C"/>
          </a:solidFill>
          <a:latin typeface="MankSans" pitchFamily="2" charset="0"/>
          <a:ea typeface="+mn-ea"/>
          <a:cs typeface="+mn-cs"/>
        </a:defRPr>
      </a:lvl2pPr>
      <a:lvl3pPr marL="1142844" indent="-228570" algn="l" defTabSz="914275" rtl="0" eaLnBrk="1" latinLnBrk="0" hangingPunct="1">
        <a:spcBef>
          <a:spcPct val="20000"/>
        </a:spcBef>
        <a:buFont typeface="Arial" pitchFamily="34" charset="0"/>
        <a:buChar char="•"/>
        <a:defRPr sz="2400" kern="1200">
          <a:solidFill>
            <a:srgbClr val="3A3A3C"/>
          </a:solidFill>
          <a:latin typeface="MankSans" pitchFamily="2" charset="0"/>
          <a:ea typeface="+mn-ea"/>
          <a:cs typeface="+mn-cs"/>
        </a:defRPr>
      </a:lvl3pPr>
      <a:lvl4pPr marL="1599982" indent="-228570" algn="l" defTabSz="914275" rtl="0" eaLnBrk="1" latinLnBrk="0" hangingPunct="1">
        <a:spcBef>
          <a:spcPct val="20000"/>
        </a:spcBef>
        <a:buFont typeface="Arial" pitchFamily="34" charset="0"/>
        <a:buChar char="–"/>
        <a:defRPr sz="2000" kern="1200">
          <a:solidFill>
            <a:srgbClr val="3A3A3C"/>
          </a:solidFill>
          <a:latin typeface="MankSans" pitchFamily="2" charset="0"/>
          <a:ea typeface="+mn-ea"/>
          <a:cs typeface="+mn-cs"/>
        </a:defRPr>
      </a:lvl4pPr>
      <a:lvl5pPr marL="2057120" indent="-228570" algn="l" defTabSz="914275" rtl="0" eaLnBrk="1" latinLnBrk="0" hangingPunct="1">
        <a:spcBef>
          <a:spcPct val="20000"/>
        </a:spcBef>
        <a:buFont typeface="Arial" pitchFamily="34" charset="0"/>
        <a:buChar char="»"/>
        <a:defRPr sz="2000" kern="1200">
          <a:solidFill>
            <a:srgbClr val="3A3A3C"/>
          </a:solidFill>
          <a:latin typeface="MankSans" pitchFamily="2" charset="0"/>
          <a:ea typeface="+mn-ea"/>
          <a:cs typeface="+mn-cs"/>
        </a:defRPr>
      </a:lvl5pPr>
      <a:lvl6pPr marL="2514257" indent="-228570" algn="l" defTabSz="914275"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96" indent="-228570" algn="l" defTabSz="914275"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34" indent="-228570" algn="l" defTabSz="914275"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671" indent="-228570" algn="l" defTabSz="914275"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275" rtl="0" eaLnBrk="1" latinLnBrk="0" hangingPunct="1">
        <a:defRPr sz="1800" kern="1200">
          <a:solidFill>
            <a:schemeClr val="tx1"/>
          </a:solidFill>
          <a:latin typeface="+mn-lt"/>
          <a:ea typeface="+mn-ea"/>
          <a:cs typeface="+mn-cs"/>
        </a:defRPr>
      </a:lvl1pPr>
      <a:lvl2pPr marL="457138" algn="l" defTabSz="914275" rtl="0" eaLnBrk="1" latinLnBrk="0" hangingPunct="1">
        <a:defRPr sz="1800" kern="1200">
          <a:solidFill>
            <a:schemeClr val="tx1"/>
          </a:solidFill>
          <a:latin typeface="+mn-lt"/>
          <a:ea typeface="+mn-ea"/>
          <a:cs typeface="+mn-cs"/>
        </a:defRPr>
      </a:lvl2pPr>
      <a:lvl3pPr marL="914275" algn="l" defTabSz="914275" rtl="0" eaLnBrk="1" latinLnBrk="0" hangingPunct="1">
        <a:defRPr sz="1800" kern="1200">
          <a:solidFill>
            <a:schemeClr val="tx1"/>
          </a:solidFill>
          <a:latin typeface="+mn-lt"/>
          <a:ea typeface="+mn-ea"/>
          <a:cs typeface="+mn-cs"/>
        </a:defRPr>
      </a:lvl3pPr>
      <a:lvl4pPr marL="1371414" algn="l" defTabSz="914275" rtl="0" eaLnBrk="1" latinLnBrk="0" hangingPunct="1">
        <a:defRPr sz="1800" kern="1200">
          <a:solidFill>
            <a:schemeClr val="tx1"/>
          </a:solidFill>
          <a:latin typeface="+mn-lt"/>
          <a:ea typeface="+mn-ea"/>
          <a:cs typeface="+mn-cs"/>
        </a:defRPr>
      </a:lvl4pPr>
      <a:lvl5pPr marL="1828552" algn="l" defTabSz="914275" rtl="0" eaLnBrk="1" latinLnBrk="0" hangingPunct="1">
        <a:defRPr sz="1800" kern="1200">
          <a:solidFill>
            <a:schemeClr val="tx1"/>
          </a:solidFill>
          <a:latin typeface="+mn-lt"/>
          <a:ea typeface="+mn-ea"/>
          <a:cs typeface="+mn-cs"/>
        </a:defRPr>
      </a:lvl5pPr>
      <a:lvl6pPr marL="2285689" algn="l" defTabSz="914275" rtl="0" eaLnBrk="1" latinLnBrk="0" hangingPunct="1">
        <a:defRPr sz="1800" kern="1200">
          <a:solidFill>
            <a:schemeClr val="tx1"/>
          </a:solidFill>
          <a:latin typeface="+mn-lt"/>
          <a:ea typeface="+mn-ea"/>
          <a:cs typeface="+mn-cs"/>
        </a:defRPr>
      </a:lvl6pPr>
      <a:lvl7pPr marL="2742826" algn="l" defTabSz="914275" rtl="0" eaLnBrk="1" latinLnBrk="0" hangingPunct="1">
        <a:defRPr sz="1800" kern="1200">
          <a:solidFill>
            <a:schemeClr val="tx1"/>
          </a:solidFill>
          <a:latin typeface="+mn-lt"/>
          <a:ea typeface="+mn-ea"/>
          <a:cs typeface="+mn-cs"/>
        </a:defRPr>
      </a:lvl7pPr>
      <a:lvl8pPr marL="3199964" algn="l" defTabSz="914275" rtl="0" eaLnBrk="1" latinLnBrk="0" hangingPunct="1">
        <a:defRPr sz="1800" kern="1200">
          <a:solidFill>
            <a:schemeClr val="tx1"/>
          </a:solidFill>
          <a:latin typeface="+mn-lt"/>
          <a:ea typeface="+mn-ea"/>
          <a:cs typeface="+mn-cs"/>
        </a:defRPr>
      </a:lvl8pPr>
      <a:lvl9pPr marL="3657102" algn="l" defTabSz="914275"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6 Imagen"/>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17" y="0"/>
            <a:ext cx="9142571" cy="6858000"/>
          </a:xfrm>
          <a:prstGeom prst="rect">
            <a:avLst/>
          </a:prstGeom>
        </p:spPr>
      </p:pic>
      <p:sp>
        <p:nvSpPr>
          <p:cNvPr id="3" name="2 Marcador de texto"/>
          <p:cNvSpPr>
            <a:spLocks noGrp="1"/>
          </p:cNvSpPr>
          <p:nvPr>
            <p:ph type="body" idx="1"/>
          </p:nvPr>
        </p:nvSpPr>
        <p:spPr>
          <a:xfrm>
            <a:off x="457200" y="1600203"/>
            <a:ext cx="8229600" cy="4525963"/>
          </a:xfrm>
          <a:prstGeom prst="rect">
            <a:avLst/>
          </a:prstGeom>
        </p:spPr>
        <p:txBody>
          <a:bodyPr vert="horz" lIns="91422" tIns="45711" rIns="91422" bIns="45711" rtlCol="0">
            <a:normAutofit/>
          </a:body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MX" dirty="0"/>
          </a:p>
        </p:txBody>
      </p:sp>
      <p:sp>
        <p:nvSpPr>
          <p:cNvPr id="4" name="3 Marcador de fecha"/>
          <p:cNvSpPr>
            <a:spLocks noGrp="1"/>
          </p:cNvSpPr>
          <p:nvPr>
            <p:ph type="dt" sz="half" idx="2"/>
          </p:nvPr>
        </p:nvSpPr>
        <p:spPr>
          <a:xfrm>
            <a:off x="457201" y="6356353"/>
            <a:ext cx="2133600" cy="365125"/>
          </a:xfrm>
          <a:prstGeom prst="rect">
            <a:avLst/>
          </a:prstGeom>
        </p:spPr>
        <p:txBody>
          <a:bodyPr vert="horz" lIns="91422" tIns="45711" rIns="91422" bIns="45711" rtlCol="0" anchor="ctr"/>
          <a:lstStyle>
            <a:lvl1pPr algn="l">
              <a:defRPr sz="1200">
                <a:solidFill>
                  <a:schemeClr val="tx1">
                    <a:tint val="75000"/>
                  </a:schemeClr>
                </a:solidFill>
              </a:defRPr>
            </a:lvl1pPr>
          </a:lstStyle>
          <a:p>
            <a:fld id="{4E939349-9EBB-44E2-8A39-4702E40DFB94}" type="datetimeFigureOut">
              <a:rPr lang="es-MX" smtClean="0"/>
              <a:t>14/06/2019</a:t>
            </a:fld>
            <a:endParaRPr lang="es-MX"/>
          </a:p>
        </p:txBody>
      </p:sp>
      <p:sp>
        <p:nvSpPr>
          <p:cNvPr id="5" name="4 Marcador de pie de página"/>
          <p:cNvSpPr>
            <a:spLocks noGrp="1"/>
          </p:cNvSpPr>
          <p:nvPr>
            <p:ph type="ftr" sz="quarter" idx="3"/>
          </p:nvPr>
        </p:nvSpPr>
        <p:spPr>
          <a:xfrm>
            <a:off x="3124200" y="6356353"/>
            <a:ext cx="2895600" cy="365125"/>
          </a:xfrm>
          <a:prstGeom prst="rect">
            <a:avLst/>
          </a:prstGeom>
        </p:spPr>
        <p:txBody>
          <a:bodyPr vert="horz" lIns="91422" tIns="45711" rIns="91422" bIns="45711" rtlCol="0" anchor="ctr"/>
          <a:lstStyle>
            <a:lvl1pPr algn="ctr">
              <a:defRPr sz="1200">
                <a:solidFill>
                  <a:schemeClr val="tx1">
                    <a:tint val="75000"/>
                  </a:schemeClr>
                </a:solidFill>
              </a:defRPr>
            </a:lvl1pPr>
          </a:lstStyle>
          <a:p>
            <a:endParaRPr lang="es-MX"/>
          </a:p>
        </p:txBody>
      </p:sp>
      <p:sp>
        <p:nvSpPr>
          <p:cNvPr id="6" name="5 Marcador de número de diapositiva"/>
          <p:cNvSpPr>
            <a:spLocks noGrp="1"/>
          </p:cNvSpPr>
          <p:nvPr>
            <p:ph type="sldNum" sz="quarter" idx="4"/>
          </p:nvPr>
        </p:nvSpPr>
        <p:spPr>
          <a:xfrm>
            <a:off x="6553200" y="6356353"/>
            <a:ext cx="2133600" cy="365125"/>
          </a:xfrm>
          <a:prstGeom prst="rect">
            <a:avLst/>
          </a:prstGeom>
        </p:spPr>
        <p:txBody>
          <a:bodyPr vert="horz" lIns="91422" tIns="45711" rIns="91422" bIns="45711" rtlCol="0" anchor="ctr"/>
          <a:lstStyle>
            <a:lvl1pPr algn="r">
              <a:defRPr sz="1200">
                <a:solidFill>
                  <a:schemeClr val="tx1">
                    <a:tint val="75000"/>
                  </a:schemeClr>
                </a:solidFill>
              </a:defRPr>
            </a:lvl1pPr>
          </a:lstStyle>
          <a:p>
            <a:fld id="{32C65E32-53F3-496A-9FF5-F36BF35EB009}" type="slidenum">
              <a:rPr lang="es-MX" smtClean="0"/>
              <a:t>‹Nº›</a:t>
            </a:fld>
            <a:endParaRPr lang="es-MX"/>
          </a:p>
        </p:txBody>
      </p:sp>
      <p:sp>
        <p:nvSpPr>
          <p:cNvPr id="2" name="1 Marcador de título"/>
          <p:cNvSpPr>
            <a:spLocks noGrp="1"/>
          </p:cNvSpPr>
          <p:nvPr>
            <p:ph type="title"/>
          </p:nvPr>
        </p:nvSpPr>
        <p:spPr>
          <a:xfrm>
            <a:off x="457200" y="274638"/>
            <a:ext cx="8229600" cy="1143000"/>
          </a:xfrm>
          <a:prstGeom prst="rect">
            <a:avLst/>
          </a:prstGeom>
        </p:spPr>
        <p:txBody>
          <a:bodyPr vert="horz" lIns="91422" tIns="45711" rIns="91422" bIns="45711" rtlCol="0" anchor="ctr">
            <a:normAutofit/>
          </a:bodyPr>
          <a:lstStyle/>
          <a:p>
            <a:r>
              <a:rPr lang="es-ES" dirty="0" smtClean="0"/>
              <a:t>Haga clic para modificar el estilo de título del patrón</a:t>
            </a:r>
            <a:endParaRPr lang="es-MX" dirty="0"/>
          </a:p>
        </p:txBody>
      </p:sp>
    </p:spTree>
    <p:extLst>
      <p:ext uri="{BB962C8B-B14F-4D97-AF65-F5344CB8AC3E}">
        <p14:creationId xmlns:p14="http://schemas.microsoft.com/office/powerpoint/2010/main" val="3427066262"/>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iming>
    <p:tnLst>
      <p:par>
        <p:cTn id="1" dur="indefinite" restart="never" nodeType="tmRoot"/>
      </p:par>
    </p:tnLst>
  </p:timing>
  <p:txStyles>
    <p:titleStyle>
      <a:lvl1pPr algn="ctr" defTabSz="914213" rtl="0" eaLnBrk="1" latinLnBrk="0" hangingPunct="1">
        <a:spcBef>
          <a:spcPct val="0"/>
        </a:spcBef>
        <a:buNone/>
        <a:defRPr sz="4400" b="1" kern="1200">
          <a:solidFill>
            <a:srgbClr val="009BD2"/>
          </a:solidFill>
          <a:latin typeface="MankSans" pitchFamily="2" charset="0"/>
          <a:ea typeface="+mj-ea"/>
          <a:cs typeface="+mj-cs"/>
        </a:defRPr>
      </a:lvl1pPr>
    </p:titleStyle>
    <p:bodyStyle>
      <a:lvl1pPr marL="342828" indent="-342828" algn="l" defTabSz="914213" rtl="0" eaLnBrk="1" latinLnBrk="0" hangingPunct="1">
        <a:spcBef>
          <a:spcPct val="20000"/>
        </a:spcBef>
        <a:buFont typeface="Arial" pitchFamily="34" charset="0"/>
        <a:buChar char="•"/>
        <a:defRPr sz="3200" kern="1200">
          <a:solidFill>
            <a:srgbClr val="3A3A3C"/>
          </a:solidFill>
          <a:latin typeface="MankSans" pitchFamily="2" charset="0"/>
          <a:ea typeface="+mn-ea"/>
          <a:cs typeface="+mn-cs"/>
        </a:defRPr>
      </a:lvl1pPr>
      <a:lvl2pPr marL="742799" indent="-285692" algn="l" defTabSz="914213" rtl="0" eaLnBrk="1" latinLnBrk="0" hangingPunct="1">
        <a:spcBef>
          <a:spcPct val="20000"/>
        </a:spcBef>
        <a:buFont typeface="Arial" pitchFamily="34" charset="0"/>
        <a:buChar char="–"/>
        <a:defRPr sz="2800" kern="1200">
          <a:solidFill>
            <a:srgbClr val="3A3A3C"/>
          </a:solidFill>
          <a:latin typeface="MankSans" pitchFamily="2" charset="0"/>
          <a:ea typeface="+mn-ea"/>
          <a:cs typeface="+mn-cs"/>
        </a:defRPr>
      </a:lvl2pPr>
      <a:lvl3pPr marL="1142767" indent="-228555" algn="l" defTabSz="914213" rtl="0" eaLnBrk="1" latinLnBrk="0" hangingPunct="1">
        <a:spcBef>
          <a:spcPct val="20000"/>
        </a:spcBef>
        <a:buFont typeface="Arial" pitchFamily="34" charset="0"/>
        <a:buChar char="•"/>
        <a:defRPr sz="2400" kern="1200">
          <a:solidFill>
            <a:srgbClr val="3A3A3C"/>
          </a:solidFill>
          <a:latin typeface="MankSans" pitchFamily="2" charset="0"/>
          <a:ea typeface="+mn-ea"/>
          <a:cs typeface="+mn-cs"/>
        </a:defRPr>
      </a:lvl3pPr>
      <a:lvl4pPr marL="1599873" indent="-228555" algn="l" defTabSz="914213" rtl="0" eaLnBrk="1" latinLnBrk="0" hangingPunct="1">
        <a:spcBef>
          <a:spcPct val="20000"/>
        </a:spcBef>
        <a:buFont typeface="Arial" pitchFamily="34" charset="0"/>
        <a:buChar char="–"/>
        <a:defRPr sz="2000" kern="1200">
          <a:solidFill>
            <a:srgbClr val="3A3A3C"/>
          </a:solidFill>
          <a:latin typeface="MankSans" pitchFamily="2" charset="0"/>
          <a:ea typeface="+mn-ea"/>
          <a:cs typeface="+mn-cs"/>
        </a:defRPr>
      </a:lvl4pPr>
      <a:lvl5pPr marL="2056980" indent="-228555" algn="l" defTabSz="914213" rtl="0" eaLnBrk="1" latinLnBrk="0" hangingPunct="1">
        <a:spcBef>
          <a:spcPct val="20000"/>
        </a:spcBef>
        <a:buFont typeface="Arial" pitchFamily="34" charset="0"/>
        <a:buChar char="»"/>
        <a:defRPr sz="2000" kern="1200">
          <a:solidFill>
            <a:srgbClr val="3A3A3C"/>
          </a:solidFill>
          <a:latin typeface="MankSans" pitchFamily="2" charset="0"/>
          <a:ea typeface="+mn-ea"/>
          <a:cs typeface="+mn-cs"/>
        </a:defRPr>
      </a:lvl5pPr>
      <a:lvl6pPr marL="2514085" indent="-228555" algn="l" defTabSz="91421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193" indent="-228555" algn="l" defTabSz="91421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301" indent="-228555" algn="l" defTabSz="91421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407" indent="-228555" algn="l" defTabSz="91421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213" rtl="0" eaLnBrk="1" latinLnBrk="0" hangingPunct="1">
        <a:defRPr sz="1800" kern="1200">
          <a:solidFill>
            <a:schemeClr val="tx1"/>
          </a:solidFill>
          <a:latin typeface="+mn-lt"/>
          <a:ea typeface="+mn-ea"/>
          <a:cs typeface="+mn-cs"/>
        </a:defRPr>
      </a:lvl1pPr>
      <a:lvl2pPr marL="457107" algn="l" defTabSz="914213" rtl="0" eaLnBrk="1" latinLnBrk="0" hangingPunct="1">
        <a:defRPr sz="1800" kern="1200">
          <a:solidFill>
            <a:schemeClr val="tx1"/>
          </a:solidFill>
          <a:latin typeface="+mn-lt"/>
          <a:ea typeface="+mn-ea"/>
          <a:cs typeface="+mn-cs"/>
        </a:defRPr>
      </a:lvl2pPr>
      <a:lvl3pPr marL="914213" algn="l" defTabSz="914213" rtl="0" eaLnBrk="1" latinLnBrk="0" hangingPunct="1">
        <a:defRPr sz="1800" kern="1200">
          <a:solidFill>
            <a:schemeClr val="tx1"/>
          </a:solidFill>
          <a:latin typeface="+mn-lt"/>
          <a:ea typeface="+mn-ea"/>
          <a:cs typeface="+mn-cs"/>
        </a:defRPr>
      </a:lvl3pPr>
      <a:lvl4pPr marL="1371321" algn="l" defTabSz="914213" rtl="0" eaLnBrk="1" latinLnBrk="0" hangingPunct="1">
        <a:defRPr sz="1800" kern="1200">
          <a:solidFill>
            <a:schemeClr val="tx1"/>
          </a:solidFill>
          <a:latin typeface="+mn-lt"/>
          <a:ea typeface="+mn-ea"/>
          <a:cs typeface="+mn-cs"/>
        </a:defRPr>
      </a:lvl4pPr>
      <a:lvl5pPr marL="1828428" algn="l" defTabSz="914213" rtl="0" eaLnBrk="1" latinLnBrk="0" hangingPunct="1">
        <a:defRPr sz="1800" kern="1200">
          <a:solidFill>
            <a:schemeClr val="tx1"/>
          </a:solidFill>
          <a:latin typeface="+mn-lt"/>
          <a:ea typeface="+mn-ea"/>
          <a:cs typeface="+mn-cs"/>
        </a:defRPr>
      </a:lvl5pPr>
      <a:lvl6pPr marL="2285533" algn="l" defTabSz="914213" rtl="0" eaLnBrk="1" latinLnBrk="0" hangingPunct="1">
        <a:defRPr sz="1800" kern="1200">
          <a:solidFill>
            <a:schemeClr val="tx1"/>
          </a:solidFill>
          <a:latin typeface="+mn-lt"/>
          <a:ea typeface="+mn-ea"/>
          <a:cs typeface="+mn-cs"/>
        </a:defRPr>
      </a:lvl6pPr>
      <a:lvl7pPr marL="2742639" algn="l" defTabSz="914213" rtl="0" eaLnBrk="1" latinLnBrk="0" hangingPunct="1">
        <a:defRPr sz="1800" kern="1200">
          <a:solidFill>
            <a:schemeClr val="tx1"/>
          </a:solidFill>
          <a:latin typeface="+mn-lt"/>
          <a:ea typeface="+mn-ea"/>
          <a:cs typeface="+mn-cs"/>
        </a:defRPr>
      </a:lvl7pPr>
      <a:lvl8pPr marL="3199746" algn="l" defTabSz="914213" rtl="0" eaLnBrk="1" latinLnBrk="0" hangingPunct="1">
        <a:defRPr sz="1800" kern="1200">
          <a:solidFill>
            <a:schemeClr val="tx1"/>
          </a:solidFill>
          <a:latin typeface="+mn-lt"/>
          <a:ea typeface="+mn-ea"/>
          <a:cs typeface="+mn-cs"/>
        </a:defRPr>
      </a:lvl8pPr>
      <a:lvl9pPr marL="3656853" algn="l" defTabSz="914213"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6 Imagen"/>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18" y="0"/>
            <a:ext cx="9142571" cy="6858000"/>
          </a:xfrm>
          <a:prstGeom prst="rect">
            <a:avLst/>
          </a:prstGeom>
        </p:spPr>
      </p:pic>
      <p:sp>
        <p:nvSpPr>
          <p:cNvPr id="2" name="1 Marcador de título"/>
          <p:cNvSpPr>
            <a:spLocks noGrp="1"/>
          </p:cNvSpPr>
          <p:nvPr>
            <p:ph type="title"/>
          </p:nvPr>
        </p:nvSpPr>
        <p:spPr>
          <a:xfrm>
            <a:off x="457200" y="274638"/>
            <a:ext cx="8229600" cy="1143000"/>
          </a:xfrm>
          <a:prstGeom prst="rect">
            <a:avLst/>
          </a:prstGeom>
        </p:spPr>
        <p:txBody>
          <a:bodyPr vert="horz" lIns="91416" tIns="45708" rIns="91416" bIns="45708" rtlCol="0" anchor="ctr">
            <a:normAutofit/>
          </a:bodyPr>
          <a:lstStyle/>
          <a:p>
            <a:r>
              <a:rPr lang="es-ES" dirty="0" smtClean="0"/>
              <a:t>Haga clic para modificar el estilo de título del patrón</a:t>
            </a:r>
            <a:endParaRPr lang="es-MX" dirty="0"/>
          </a:p>
        </p:txBody>
      </p:sp>
      <p:sp>
        <p:nvSpPr>
          <p:cNvPr id="3" name="2 Marcador de texto"/>
          <p:cNvSpPr>
            <a:spLocks noGrp="1"/>
          </p:cNvSpPr>
          <p:nvPr>
            <p:ph type="body" idx="1"/>
          </p:nvPr>
        </p:nvSpPr>
        <p:spPr>
          <a:xfrm>
            <a:off x="457200" y="1600204"/>
            <a:ext cx="8229600" cy="4525963"/>
          </a:xfrm>
          <a:prstGeom prst="rect">
            <a:avLst/>
          </a:prstGeom>
        </p:spPr>
        <p:txBody>
          <a:bodyPr vert="horz" lIns="91416" tIns="45708" rIns="91416" bIns="45708" rtlCol="0">
            <a:normAutofit/>
          </a:body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MX" dirty="0"/>
          </a:p>
        </p:txBody>
      </p:sp>
      <p:sp>
        <p:nvSpPr>
          <p:cNvPr id="4" name="3 Marcador de fecha"/>
          <p:cNvSpPr>
            <a:spLocks noGrp="1"/>
          </p:cNvSpPr>
          <p:nvPr>
            <p:ph type="dt" sz="half" idx="2"/>
          </p:nvPr>
        </p:nvSpPr>
        <p:spPr>
          <a:xfrm>
            <a:off x="457201" y="6356354"/>
            <a:ext cx="2133600" cy="365125"/>
          </a:xfrm>
          <a:prstGeom prst="rect">
            <a:avLst/>
          </a:prstGeom>
        </p:spPr>
        <p:txBody>
          <a:bodyPr vert="horz" lIns="91416" tIns="45708" rIns="91416" bIns="45708" rtlCol="0" anchor="ctr"/>
          <a:lstStyle>
            <a:lvl1pPr algn="l">
              <a:defRPr sz="1200">
                <a:solidFill>
                  <a:schemeClr val="tx1">
                    <a:tint val="75000"/>
                  </a:schemeClr>
                </a:solidFill>
              </a:defRPr>
            </a:lvl1pPr>
          </a:lstStyle>
          <a:p>
            <a:fld id="{3F4CEA68-37E4-422E-90A5-0D41BDBBBCD8}" type="datetimeFigureOut">
              <a:rPr lang="es-MX" smtClean="0"/>
              <a:t>14/06/2019</a:t>
            </a:fld>
            <a:endParaRPr lang="es-MX"/>
          </a:p>
        </p:txBody>
      </p:sp>
      <p:sp>
        <p:nvSpPr>
          <p:cNvPr id="5" name="4 Marcador de pie de página"/>
          <p:cNvSpPr>
            <a:spLocks noGrp="1"/>
          </p:cNvSpPr>
          <p:nvPr>
            <p:ph type="ftr" sz="quarter" idx="3"/>
          </p:nvPr>
        </p:nvSpPr>
        <p:spPr>
          <a:xfrm>
            <a:off x="3124200" y="6356354"/>
            <a:ext cx="2895600" cy="365125"/>
          </a:xfrm>
          <a:prstGeom prst="rect">
            <a:avLst/>
          </a:prstGeom>
        </p:spPr>
        <p:txBody>
          <a:bodyPr vert="horz" lIns="91416" tIns="45708" rIns="91416" bIns="45708" rtlCol="0" anchor="ctr"/>
          <a:lstStyle>
            <a:lvl1pPr algn="ctr">
              <a:defRPr sz="1200">
                <a:solidFill>
                  <a:schemeClr val="tx1">
                    <a:tint val="75000"/>
                  </a:schemeClr>
                </a:solidFill>
              </a:defRPr>
            </a:lvl1pPr>
          </a:lstStyle>
          <a:p>
            <a:endParaRPr lang="es-MX"/>
          </a:p>
        </p:txBody>
      </p:sp>
      <p:sp>
        <p:nvSpPr>
          <p:cNvPr id="6" name="5 Marcador de número de diapositiva"/>
          <p:cNvSpPr>
            <a:spLocks noGrp="1"/>
          </p:cNvSpPr>
          <p:nvPr>
            <p:ph type="sldNum" sz="quarter" idx="4"/>
          </p:nvPr>
        </p:nvSpPr>
        <p:spPr>
          <a:xfrm>
            <a:off x="6553200" y="6356354"/>
            <a:ext cx="2133600" cy="365125"/>
          </a:xfrm>
          <a:prstGeom prst="rect">
            <a:avLst/>
          </a:prstGeom>
        </p:spPr>
        <p:txBody>
          <a:bodyPr vert="horz" lIns="91416" tIns="45708" rIns="91416" bIns="45708" rtlCol="0" anchor="ctr"/>
          <a:lstStyle>
            <a:lvl1pPr algn="r">
              <a:defRPr sz="1200">
                <a:solidFill>
                  <a:schemeClr val="tx1">
                    <a:tint val="75000"/>
                  </a:schemeClr>
                </a:solidFill>
              </a:defRPr>
            </a:lvl1pPr>
          </a:lstStyle>
          <a:p>
            <a:fld id="{A220C045-9434-42D0-A1C1-D2A17C22F874}" type="slidenum">
              <a:rPr lang="es-MX" smtClean="0"/>
              <a:t>‹Nº›</a:t>
            </a:fld>
            <a:endParaRPr lang="es-MX"/>
          </a:p>
        </p:txBody>
      </p:sp>
    </p:spTree>
    <p:extLst>
      <p:ext uri="{BB962C8B-B14F-4D97-AF65-F5344CB8AC3E}">
        <p14:creationId xmlns:p14="http://schemas.microsoft.com/office/powerpoint/2010/main" val="1427129348"/>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iming>
    <p:tnLst>
      <p:par>
        <p:cTn id="1" dur="indefinite" restart="never" nodeType="tmRoot"/>
      </p:par>
    </p:tnLst>
  </p:timing>
  <p:txStyles>
    <p:titleStyle>
      <a:lvl1pPr algn="ctr" defTabSz="914151" rtl="0" eaLnBrk="1" latinLnBrk="0" hangingPunct="1">
        <a:spcBef>
          <a:spcPct val="0"/>
        </a:spcBef>
        <a:buNone/>
        <a:defRPr sz="4400" kern="1200">
          <a:solidFill>
            <a:schemeClr val="bg1"/>
          </a:solidFill>
          <a:latin typeface="MankSans" pitchFamily="2" charset="0"/>
          <a:ea typeface="+mj-ea"/>
          <a:cs typeface="+mj-cs"/>
        </a:defRPr>
      </a:lvl1pPr>
    </p:titleStyle>
    <p:bodyStyle>
      <a:lvl1pPr marL="342805" indent="-342805" algn="l" defTabSz="914151" rtl="0" eaLnBrk="1" latinLnBrk="0" hangingPunct="1">
        <a:spcBef>
          <a:spcPct val="20000"/>
        </a:spcBef>
        <a:buFont typeface="Arial" pitchFamily="34" charset="0"/>
        <a:buChar char="•"/>
        <a:defRPr sz="3200" kern="1200">
          <a:solidFill>
            <a:srgbClr val="3A3A3C"/>
          </a:solidFill>
          <a:latin typeface="MankSans" pitchFamily="2" charset="0"/>
          <a:ea typeface="+mn-ea"/>
          <a:cs typeface="+mn-cs"/>
        </a:defRPr>
      </a:lvl1pPr>
      <a:lvl2pPr marL="742748" indent="-285673" algn="l" defTabSz="914151" rtl="0" eaLnBrk="1" latinLnBrk="0" hangingPunct="1">
        <a:spcBef>
          <a:spcPct val="20000"/>
        </a:spcBef>
        <a:buFont typeface="Arial" pitchFamily="34" charset="0"/>
        <a:buChar char="–"/>
        <a:defRPr sz="2800" kern="1200">
          <a:solidFill>
            <a:srgbClr val="3A3A3C"/>
          </a:solidFill>
          <a:latin typeface="MankSans" pitchFamily="2" charset="0"/>
          <a:ea typeface="+mn-ea"/>
          <a:cs typeface="+mn-cs"/>
        </a:defRPr>
      </a:lvl2pPr>
      <a:lvl3pPr marL="1142689" indent="-228539" algn="l" defTabSz="914151" rtl="0" eaLnBrk="1" latinLnBrk="0" hangingPunct="1">
        <a:spcBef>
          <a:spcPct val="20000"/>
        </a:spcBef>
        <a:buFont typeface="Arial" pitchFamily="34" charset="0"/>
        <a:buChar char="•"/>
        <a:defRPr sz="2400" kern="1200">
          <a:solidFill>
            <a:srgbClr val="3A3A3C"/>
          </a:solidFill>
          <a:latin typeface="MankSans" pitchFamily="2" charset="0"/>
          <a:ea typeface="+mn-ea"/>
          <a:cs typeface="+mn-cs"/>
        </a:defRPr>
      </a:lvl3pPr>
      <a:lvl4pPr marL="1599764" indent="-228539" algn="l" defTabSz="914151" rtl="0" eaLnBrk="1" latinLnBrk="0" hangingPunct="1">
        <a:spcBef>
          <a:spcPct val="20000"/>
        </a:spcBef>
        <a:buFont typeface="Arial" pitchFamily="34" charset="0"/>
        <a:buChar char="–"/>
        <a:defRPr sz="2000" kern="1200">
          <a:solidFill>
            <a:srgbClr val="3A3A3C"/>
          </a:solidFill>
          <a:latin typeface="MankSans" pitchFamily="2" charset="0"/>
          <a:ea typeface="+mn-ea"/>
          <a:cs typeface="+mn-cs"/>
        </a:defRPr>
      </a:lvl4pPr>
      <a:lvl5pPr marL="2056840" indent="-228539" algn="l" defTabSz="914151" rtl="0" eaLnBrk="1" latinLnBrk="0" hangingPunct="1">
        <a:spcBef>
          <a:spcPct val="20000"/>
        </a:spcBef>
        <a:buFont typeface="Arial" pitchFamily="34" charset="0"/>
        <a:buChar char="»"/>
        <a:defRPr sz="2000" kern="1200">
          <a:solidFill>
            <a:srgbClr val="3A3A3C"/>
          </a:solidFill>
          <a:latin typeface="MankSans" pitchFamily="2" charset="0"/>
          <a:ea typeface="+mn-ea"/>
          <a:cs typeface="+mn-cs"/>
        </a:defRPr>
      </a:lvl5pPr>
      <a:lvl6pPr marL="2513914" indent="-228539" algn="l" defTabSz="91415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991" indent="-228539" algn="l" defTabSz="91415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067" indent="-228539" algn="l" defTabSz="91415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142" indent="-228539" algn="l" defTabSz="91415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151" rtl="0" eaLnBrk="1" latinLnBrk="0" hangingPunct="1">
        <a:defRPr sz="1800" kern="1200">
          <a:solidFill>
            <a:schemeClr val="tx1"/>
          </a:solidFill>
          <a:latin typeface="+mn-lt"/>
          <a:ea typeface="+mn-ea"/>
          <a:cs typeface="+mn-cs"/>
        </a:defRPr>
      </a:lvl1pPr>
      <a:lvl2pPr marL="457076" algn="l" defTabSz="914151" rtl="0" eaLnBrk="1" latinLnBrk="0" hangingPunct="1">
        <a:defRPr sz="1800" kern="1200">
          <a:solidFill>
            <a:schemeClr val="tx1"/>
          </a:solidFill>
          <a:latin typeface="+mn-lt"/>
          <a:ea typeface="+mn-ea"/>
          <a:cs typeface="+mn-cs"/>
        </a:defRPr>
      </a:lvl2pPr>
      <a:lvl3pPr marL="914151" algn="l" defTabSz="914151" rtl="0" eaLnBrk="1" latinLnBrk="0" hangingPunct="1">
        <a:defRPr sz="1800" kern="1200">
          <a:solidFill>
            <a:schemeClr val="tx1"/>
          </a:solidFill>
          <a:latin typeface="+mn-lt"/>
          <a:ea typeface="+mn-ea"/>
          <a:cs typeface="+mn-cs"/>
        </a:defRPr>
      </a:lvl3pPr>
      <a:lvl4pPr marL="1371228" algn="l" defTabSz="914151" rtl="0" eaLnBrk="1" latinLnBrk="0" hangingPunct="1">
        <a:defRPr sz="1800" kern="1200">
          <a:solidFill>
            <a:schemeClr val="tx1"/>
          </a:solidFill>
          <a:latin typeface="+mn-lt"/>
          <a:ea typeface="+mn-ea"/>
          <a:cs typeface="+mn-cs"/>
        </a:defRPr>
      </a:lvl4pPr>
      <a:lvl5pPr marL="1828304" algn="l" defTabSz="914151" rtl="0" eaLnBrk="1" latinLnBrk="0" hangingPunct="1">
        <a:defRPr sz="1800" kern="1200">
          <a:solidFill>
            <a:schemeClr val="tx1"/>
          </a:solidFill>
          <a:latin typeface="+mn-lt"/>
          <a:ea typeface="+mn-ea"/>
          <a:cs typeface="+mn-cs"/>
        </a:defRPr>
      </a:lvl5pPr>
      <a:lvl6pPr marL="2285378" algn="l" defTabSz="914151" rtl="0" eaLnBrk="1" latinLnBrk="0" hangingPunct="1">
        <a:defRPr sz="1800" kern="1200">
          <a:solidFill>
            <a:schemeClr val="tx1"/>
          </a:solidFill>
          <a:latin typeface="+mn-lt"/>
          <a:ea typeface="+mn-ea"/>
          <a:cs typeface="+mn-cs"/>
        </a:defRPr>
      </a:lvl6pPr>
      <a:lvl7pPr marL="2742453" algn="l" defTabSz="914151" rtl="0" eaLnBrk="1" latinLnBrk="0" hangingPunct="1">
        <a:defRPr sz="1800" kern="1200">
          <a:solidFill>
            <a:schemeClr val="tx1"/>
          </a:solidFill>
          <a:latin typeface="+mn-lt"/>
          <a:ea typeface="+mn-ea"/>
          <a:cs typeface="+mn-cs"/>
        </a:defRPr>
      </a:lvl7pPr>
      <a:lvl8pPr marL="3199528" algn="l" defTabSz="914151" rtl="0" eaLnBrk="1" latinLnBrk="0" hangingPunct="1">
        <a:defRPr sz="1800" kern="1200">
          <a:solidFill>
            <a:schemeClr val="tx1"/>
          </a:solidFill>
          <a:latin typeface="+mn-lt"/>
          <a:ea typeface="+mn-ea"/>
          <a:cs typeface="+mn-cs"/>
        </a:defRPr>
      </a:lvl8pPr>
      <a:lvl9pPr marL="3656604" algn="l" defTabSz="914151"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6 Imagen"/>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19" y="0"/>
            <a:ext cx="9142571" cy="6858000"/>
          </a:xfrm>
          <a:prstGeom prst="rect">
            <a:avLst/>
          </a:prstGeom>
        </p:spPr>
      </p:pic>
      <p:sp>
        <p:nvSpPr>
          <p:cNvPr id="3" name="2 Marcador de texto"/>
          <p:cNvSpPr>
            <a:spLocks noGrp="1"/>
          </p:cNvSpPr>
          <p:nvPr>
            <p:ph type="body" idx="1"/>
          </p:nvPr>
        </p:nvSpPr>
        <p:spPr>
          <a:xfrm>
            <a:off x="457200" y="1600205"/>
            <a:ext cx="8229600" cy="4525963"/>
          </a:xfrm>
          <a:prstGeom prst="rect">
            <a:avLst/>
          </a:prstGeom>
        </p:spPr>
        <p:txBody>
          <a:bodyPr vert="horz" lIns="91410" tIns="45705" rIns="91410" bIns="45705" rtlCol="0">
            <a:normAutofit/>
          </a:body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MX" dirty="0"/>
          </a:p>
        </p:txBody>
      </p:sp>
      <p:sp>
        <p:nvSpPr>
          <p:cNvPr id="4" name="3 Marcador de fecha"/>
          <p:cNvSpPr>
            <a:spLocks noGrp="1"/>
          </p:cNvSpPr>
          <p:nvPr>
            <p:ph type="dt" sz="half" idx="2"/>
          </p:nvPr>
        </p:nvSpPr>
        <p:spPr>
          <a:xfrm>
            <a:off x="457201" y="6356355"/>
            <a:ext cx="2133600" cy="365125"/>
          </a:xfrm>
          <a:prstGeom prst="rect">
            <a:avLst/>
          </a:prstGeom>
        </p:spPr>
        <p:txBody>
          <a:bodyPr vert="horz" lIns="91410" tIns="45705" rIns="91410" bIns="45705" rtlCol="0" anchor="ctr"/>
          <a:lstStyle>
            <a:lvl1pPr algn="l">
              <a:defRPr sz="1200">
                <a:solidFill>
                  <a:schemeClr val="tx1">
                    <a:tint val="75000"/>
                  </a:schemeClr>
                </a:solidFill>
              </a:defRPr>
            </a:lvl1pPr>
          </a:lstStyle>
          <a:p>
            <a:fld id="{3F4CEA68-37E4-422E-90A5-0D41BDBBBCD8}" type="datetimeFigureOut">
              <a:rPr lang="es-MX" smtClean="0"/>
              <a:t>14/06/2019</a:t>
            </a:fld>
            <a:endParaRPr lang="es-MX"/>
          </a:p>
        </p:txBody>
      </p:sp>
      <p:sp>
        <p:nvSpPr>
          <p:cNvPr id="5" name="4 Marcador de pie de página"/>
          <p:cNvSpPr>
            <a:spLocks noGrp="1"/>
          </p:cNvSpPr>
          <p:nvPr>
            <p:ph type="ftr" sz="quarter" idx="3"/>
          </p:nvPr>
        </p:nvSpPr>
        <p:spPr>
          <a:xfrm>
            <a:off x="3124200" y="6356355"/>
            <a:ext cx="2895600" cy="365125"/>
          </a:xfrm>
          <a:prstGeom prst="rect">
            <a:avLst/>
          </a:prstGeom>
        </p:spPr>
        <p:txBody>
          <a:bodyPr vert="horz" lIns="91410" tIns="45705" rIns="91410" bIns="45705" rtlCol="0" anchor="ctr"/>
          <a:lstStyle>
            <a:lvl1pPr algn="ctr">
              <a:defRPr sz="1200">
                <a:solidFill>
                  <a:schemeClr val="tx1">
                    <a:tint val="75000"/>
                  </a:schemeClr>
                </a:solidFill>
              </a:defRPr>
            </a:lvl1pPr>
          </a:lstStyle>
          <a:p>
            <a:endParaRPr lang="es-MX"/>
          </a:p>
        </p:txBody>
      </p:sp>
      <p:sp>
        <p:nvSpPr>
          <p:cNvPr id="6" name="5 Marcador de número de diapositiva"/>
          <p:cNvSpPr>
            <a:spLocks noGrp="1"/>
          </p:cNvSpPr>
          <p:nvPr>
            <p:ph type="sldNum" sz="quarter" idx="4"/>
          </p:nvPr>
        </p:nvSpPr>
        <p:spPr>
          <a:xfrm>
            <a:off x="6553200" y="6356355"/>
            <a:ext cx="2133600" cy="365125"/>
          </a:xfrm>
          <a:prstGeom prst="rect">
            <a:avLst/>
          </a:prstGeom>
        </p:spPr>
        <p:txBody>
          <a:bodyPr vert="horz" lIns="91410" tIns="45705" rIns="91410" bIns="45705" rtlCol="0" anchor="ctr"/>
          <a:lstStyle>
            <a:lvl1pPr algn="r">
              <a:defRPr sz="1200">
                <a:solidFill>
                  <a:schemeClr val="tx1">
                    <a:tint val="75000"/>
                  </a:schemeClr>
                </a:solidFill>
              </a:defRPr>
            </a:lvl1pPr>
          </a:lstStyle>
          <a:p>
            <a:fld id="{A220C045-9434-42D0-A1C1-D2A17C22F874}" type="slidenum">
              <a:rPr lang="es-MX" smtClean="0"/>
              <a:t>‹Nº›</a:t>
            </a:fld>
            <a:endParaRPr lang="es-MX"/>
          </a:p>
        </p:txBody>
      </p:sp>
      <p:sp>
        <p:nvSpPr>
          <p:cNvPr id="8" name="7 Datos almacenados"/>
          <p:cNvSpPr/>
          <p:nvPr/>
        </p:nvSpPr>
        <p:spPr>
          <a:xfrm rot="16200000">
            <a:off x="3406236" y="-3850270"/>
            <a:ext cx="2362324" cy="9144000"/>
          </a:xfrm>
          <a:prstGeom prst="flowChartOnlineStorag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0" tIns="45705" rIns="91410" bIns="45705" rtlCol="0" anchor="ctr"/>
          <a:lstStyle/>
          <a:p>
            <a:pPr algn="ctr"/>
            <a:endParaRPr lang="es-MX"/>
          </a:p>
        </p:txBody>
      </p:sp>
      <p:sp>
        <p:nvSpPr>
          <p:cNvPr id="2" name="1 Marcador de título"/>
          <p:cNvSpPr>
            <a:spLocks noGrp="1"/>
          </p:cNvSpPr>
          <p:nvPr>
            <p:ph type="title"/>
          </p:nvPr>
        </p:nvSpPr>
        <p:spPr>
          <a:xfrm>
            <a:off x="457200" y="274638"/>
            <a:ext cx="8229600" cy="1143000"/>
          </a:xfrm>
          <a:prstGeom prst="rect">
            <a:avLst/>
          </a:prstGeom>
        </p:spPr>
        <p:txBody>
          <a:bodyPr vert="horz" lIns="91410" tIns="45705" rIns="91410" bIns="45705" rtlCol="0" anchor="ctr">
            <a:normAutofit/>
          </a:bodyPr>
          <a:lstStyle/>
          <a:p>
            <a:r>
              <a:rPr lang="es-ES" dirty="0" smtClean="0"/>
              <a:t>Haga clic para modificar el estilo de título del patrón</a:t>
            </a:r>
            <a:endParaRPr lang="es-MX" dirty="0"/>
          </a:p>
        </p:txBody>
      </p:sp>
    </p:spTree>
    <p:extLst>
      <p:ext uri="{BB962C8B-B14F-4D97-AF65-F5344CB8AC3E}">
        <p14:creationId xmlns:p14="http://schemas.microsoft.com/office/powerpoint/2010/main" val="4030667611"/>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timing>
    <p:tnLst>
      <p:par>
        <p:cTn id="1" dur="indefinite" restart="never" nodeType="tmRoot"/>
      </p:par>
    </p:tnLst>
  </p:timing>
  <p:txStyles>
    <p:titleStyle>
      <a:lvl1pPr algn="ctr" defTabSz="914089" rtl="0" eaLnBrk="1" latinLnBrk="0" hangingPunct="1">
        <a:spcBef>
          <a:spcPct val="0"/>
        </a:spcBef>
        <a:buNone/>
        <a:defRPr sz="4400" kern="1200">
          <a:solidFill>
            <a:srgbClr val="009BD2"/>
          </a:solidFill>
          <a:latin typeface="MankSans" pitchFamily="2" charset="0"/>
          <a:ea typeface="+mj-ea"/>
          <a:cs typeface="+mj-cs"/>
        </a:defRPr>
      </a:lvl1pPr>
    </p:titleStyle>
    <p:bodyStyle>
      <a:lvl1pPr marL="342781" indent="-342781" algn="l" defTabSz="914089" rtl="0" eaLnBrk="1" latinLnBrk="0" hangingPunct="1">
        <a:spcBef>
          <a:spcPct val="20000"/>
        </a:spcBef>
        <a:buFont typeface="Arial" pitchFamily="34" charset="0"/>
        <a:buChar char="•"/>
        <a:defRPr sz="3200" kern="1200">
          <a:solidFill>
            <a:srgbClr val="3A3A3C"/>
          </a:solidFill>
          <a:latin typeface="MankSans" pitchFamily="2" charset="0"/>
          <a:ea typeface="+mn-ea"/>
          <a:cs typeface="+mn-cs"/>
        </a:defRPr>
      </a:lvl1pPr>
      <a:lvl2pPr marL="742697" indent="-285654" algn="l" defTabSz="914089" rtl="0" eaLnBrk="1" latinLnBrk="0" hangingPunct="1">
        <a:spcBef>
          <a:spcPct val="20000"/>
        </a:spcBef>
        <a:buFont typeface="Arial" pitchFamily="34" charset="0"/>
        <a:buChar char="–"/>
        <a:defRPr sz="2800" kern="1200">
          <a:solidFill>
            <a:srgbClr val="3A3A3C"/>
          </a:solidFill>
          <a:latin typeface="MankSans" pitchFamily="2" charset="0"/>
          <a:ea typeface="+mn-ea"/>
          <a:cs typeface="+mn-cs"/>
        </a:defRPr>
      </a:lvl2pPr>
      <a:lvl3pPr marL="1142611" indent="-228523" algn="l" defTabSz="914089" rtl="0" eaLnBrk="1" latinLnBrk="0" hangingPunct="1">
        <a:spcBef>
          <a:spcPct val="20000"/>
        </a:spcBef>
        <a:buFont typeface="Arial" pitchFamily="34" charset="0"/>
        <a:buChar char="•"/>
        <a:defRPr sz="2400" kern="1200">
          <a:solidFill>
            <a:srgbClr val="3A3A3C"/>
          </a:solidFill>
          <a:latin typeface="MankSans" pitchFamily="2" charset="0"/>
          <a:ea typeface="+mn-ea"/>
          <a:cs typeface="+mn-cs"/>
        </a:defRPr>
      </a:lvl3pPr>
      <a:lvl4pPr marL="1599655" indent="-228523" algn="l" defTabSz="914089" rtl="0" eaLnBrk="1" latinLnBrk="0" hangingPunct="1">
        <a:spcBef>
          <a:spcPct val="20000"/>
        </a:spcBef>
        <a:buFont typeface="Arial" pitchFamily="34" charset="0"/>
        <a:buChar char="–"/>
        <a:defRPr sz="2000" kern="1200">
          <a:solidFill>
            <a:srgbClr val="3A3A3C"/>
          </a:solidFill>
          <a:latin typeface="MankSans" pitchFamily="2" charset="0"/>
          <a:ea typeface="+mn-ea"/>
          <a:cs typeface="+mn-cs"/>
        </a:defRPr>
      </a:lvl4pPr>
      <a:lvl5pPr marL="2056700" indent="-228523" algn="l" defTabSz="914089" rtl="0" eaLnBrk="1" latinLnBrk="0" hangingPunct="1">
        <a:spcBef>
          <a:spcPct val="20000"/>
        </a:spcBef>
        <a:buFont typeface="Arial" pitchFamily="34" charset="0"/>
        <a:buChar char="»"/>
        <a:defRPr sz="2000" kern="1200">
          <a:solidFill>
            <a:srgbClr val="3A3A3C"/>
          </a:solidFill>
          <a:latin typeface="MankSans" pitchFamily="2" charset="0"/>
          <a:ea typeface="+mn-ea"/>
          <a:cs typeface="+mn-cs"/>
        </a:defRPr>
      </a:lvl5pPr>
      <a:lvl6pPr marL="2513743" indent="-228523" algn="l" defTabSz="91408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789" indent="-228523" algn="l" defTabSz="91408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833" indent="-228523" algn="l" defTabSz="91408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878" indent="-228523" algn="l" defTabSz="914089"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089" rtl="0" eaLnBrk="1" latinLnBrk="0" hangingPunct="1">
        <a:defRPr sz="1800" kern="1200">
          <a:solidFill>
            <a:schemeClr val="tx1"/>
          </a:solidFill>
          <a:latin typeface="+mn-lt"/>
          <a:ea typeface="+mn-ea"/>
          <a:cs typeface="+mn-cs"/>
        </a:defRPr>
      </a:lvl1pPr>
      <a:lvl2pPr marL="457045" algn="l" defTabSz="914089" rtl="0" eaLnBrk="1" latinLnBrk="0" hangingPunct="1">
        <a:defRPr sz="1800" kern="1200">
          <a:solidFill>
            <a:schemeClr val="tx1"/>
          </a:solidFill>
          <a:latin typeface="+mn-lt"/>
          <a:ea typeface="+mn-ea"/>
          <a:cs typeface="+mn-cs"/>
        </a:defRPr>
      </a:lvl2pPr>
      <a:lvl3pPr marL="914089" algn="l" defTabSz="914089" rtl="0" eaLnBrk="1" latinLnBrk="0" hangingPunct="1">
        <a:defRPr sz="1800" kern="1200">
          <a:solidFill>
            <a:schemeClr val="tx1"/>
          </a:solidFill>
          <a:latin typeface="+mn-lt"/>
          <a:ea typeface="+mn-ea"/>
          <a:cs typeface="+mn-cs"/>
        </a:defRPr>
      </a:lvl3pPr>
      <a:lvl4pPr marL="1371135" algn="l" defTabSz="914089" rtl="0" eaLnBrk="1" latinLnBrk="0" hangingPunct="1">
        <a:defRPr sz="1800" kern="1200">
          <a:solidFill>
            <a:schemeClr val="tx1"/>
          </a:solidFill>
          <a:latin typeface="+mn-lt"/>
          <a:ea typeface="+mn-ea"/>
          <a:cs typeface="+mn-cs"/>
        </a:defRPr>
      </a:lvl4pPr>
      <a:lvl5pPr marL="1828180" algn="l" defTabSz="914089" rtl="0" eaLnBrk="1" latinLnBrk="0" hangingPunct="1">
        <a:defRPr sz="1800" kern="1200">
          <a:solidFill>
            <a:schemeClr val="tx1"/>
          </a:solidFill>
          <a:latin typeface="+mn-lt"/>
          <a:ea typeface="+mn-ea"/>
          <a:cs typeface="+mn-cs"/>
        </a:defRPr>
      </a:lvl5pPr>
      <a:lvl6pPr marL="2285222" algn="l" defTabSz="914089" rtl="0" eaLnBrk="1" latinLnBrk="0" hangingPunct="1">
        <a:defRPr sz="1800" kern="1200">
          <a:solidFill>
            <a:schemeClr val="tx1"/>
          </a:solidFill>
          <a:latin typeface="+mn-lt"/>
          <a:ea typeface="+mn-ea"/>
          <a:cs typeface="+mn-cs"/>
        </a:defRPr>
      </a:lvl6pPr>
      <a:lvl7pPr marL="2742267" algn="l" defTabSz="914089" rtl="0" eaLnBrk="1" latinLnBrk="0" hangingPunct="1">
        <a:defRPr sz="1800" kern="1200">
          <a:solidFill>
            <a:schemeClr val="tx1"/>
          </a:solidFill>
          <a:latin typeface="+mn-lt"/>
          <a:ea typeface="+mn-ea"/>
          <a:cs typeface="+mn-cs"/>
        </a:defRPr>
      </a:lvl7pPr>
      <a:lvl8pPr marL="3199310" algn="l" defTabSz="914089" rtl="0" eaLnBrk="1" latinLnBrk="0" hangingPunct="1">
        <a:defRPr sz="1800" kern="1200">
          <a:solidFill>
            <a:schemeClr val="tx1"/>
          </a:solidFill>
          <a:latin typeface="+mn-lt"/>
          <a:ea typeface="+mn-ea"/>
          <a:cs typeface="+mn-cs"/>
        </a:defRPr>
      </a:lvl8pPr>
      <a:lvl9pPr marL="3656355" algn="l" defTabSz="91408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5.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5.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4.xml"/><Relationship Id="rId1" Type="http://schemas.openxmlformats.org/officeDocument/2006/relationships/slideLayout" Target="../slideLayouts/slideLayout25.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image" Target="../media/image8.png"/><Relationship Id="rId2" Type="http://schemas.openxmlformats.org/officeDocument/2006/relationships/diagramData" Target="../diagrams/data8.xml"/><Relationship Id="rId1" Type="http://schemas.openxmlformats.org/officeDocument/2006/relationships/slideLayout" Target="../slideLayouts/slideLayout25.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5.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5.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5.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36.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5.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5.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5.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5.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5.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5.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5.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5.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5.xml"/><Relationship Id="rId1" Type="http://schemas.openxmlformats.org/officeDocument/2006/relationships/slideLayout" Target="../slideLayouts/slideLayout25.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6.xml"/><Relationship Id="rId1" Type="http://schemas.openxmlformats.org/officeDocument/2006/relationships/slideLayout" Target="../slideLayouts/slideLayout25.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3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jpeg"/><Relationship Id="rId1" Type="http://schemas.openxmlformats.org/officeDocument/2006/relationships/slideLayout" Target="../slideLayouts/slideLayout25.xml"/><Relationship Id="rId5" Type="http://schemas.openxmlformats.org/officeDocument/2006/relationships/image" Target="../media/image15.jpeg"/><Relationship Id="rId4" Type="http://schemas.openxmlformats.org/officeDocument/2006/relationships/image" Target="../media/image14.jpeg"/></Relationships>
</file>

<file path=ppt/slides/_rels/slide3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3.jpeg"/><Relationship Id="rId1" Type="http://schemas.openxmlformats.org/officeDocument/2006/relationships/slideLayout" Target="../slideLayouts/slideLayout25.xml"/><Relationship Id="rId5" Type="http://schemas.openxmlformats.org/officeDocument/2006/relationships/image" Target="../media/image15.jpeg"/><Relationship Id="rId4" Type="http://schemas.openxmlformats.org/officeDocument/2006/relationships/image" Target="../media/image14.jpeg"/></Relationships>
</file>

<file path=ppt/slides/_rels/slide3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3.jpeg"/><Relationship Id="rId1" Type="http://schemas.openxmlformats.org/officeDocument/2006/relationships/slideLayout" Target="../slideLayouts/slideLayout25.xml"/><Relationship Id="rId5" Type="http://schemas.openxmlformats.org/officeDocument/2006/relationships/image" Target="../media/image15.jpeg"/><Relationship Id="rId4" Type="http://schemas.openxmlformats.org/officeDocument/2006/relationships/image" Target="../media/image14.jpeg"/></Relationships>
</file>

<file path=ppt/slides/_rels/slide36.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3.jpeg"/><Relationship Id="rId1" Type="http://schemas.openxmlformats.org/officeDocument/2006/relationships/slideLayout" Target="../slideLayouts/slideLayout25.xml"/><Relationship Id="rId4" Type="http://schemas.openxmlformats.org/officeDocument/2006/relationships/image" Target="../media/image15.jpeg"/></Relationships>
</file>

<file path=ppt/slides/_rels/slide3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3.jpeg"/><Relationship Id="rId1" Type="http://schemas.openxmlformats.org/officeDocument/2006/relationships/slideLayout" Target="../slideLayouts/slideLayout25.xml"/><Relationship Id="rId4" Type="http://schemas.openxmlformats.org/officeDocument/2006/relationships/image" Target="../media/image15.jpeg"/></Relationships>
</file>

<file path=ppt/slides/_rels/slide3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3.jpeg"/><Relationship Id="rId1" Type="http://schemas.openxmlformats.org/officeDocument/2006/relationships/slideLayout" Target="../slideLayouts/slideLayout25.xml"/><Relationship Id="rId5" Type="http://schemas.microsoft.com/office/2007/relationships/hdphoto" Target="../media/hdphoto5.wdp"/><Relationship Id="rId4" Type="http://schemas.openxmlformats.org/officeDocument/2006/relationships/image" Target="../media/image15.jpeg"/></Relationships>
</file>

<file path=ppt/slides/_rels/slide39.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3.jpeg"/><Relationship Id="rId1" Type="http://schemas.openxmlformats.org/officeDocument/2006/relationships/slideLayout" Target="../slideLayouts/slideLayout25.xml"/><Relationship Id="rId5" Type="http://schemas.microsoft.com/office/2007/relationships/hdphoto" Target="../media/hdphoto7.wdp"/><Relationship Id="rId4" Type="http://schemas.openxmlformats.org/officeDocument/2006/relationships/image" Target="../media/image15.jpe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3.jpeg"/><Relationship Id="rId1" Type="http://schemas.openxmlformats.org/officeDocument/2006/relationships/slideLayout" Target="../slideLayouts/slideLayout25.xml"/><Relationship Id="rId6" Type="http://schemas.openxmlformats.org/officeDocument/2006/relationships/image" Target="../media/image14.jpeg"/><Relationship Id="rId5" Type="http://schemas.microsoft.com/office/2007/relationships/hdphoto" Target="../media/hdphoto1.wdp"/><Relationship Id="rId4" Type="http://schemas.openxmlformats.org/officeDocument/2006/relationships/image" Target="../media/image15.jpeg"/></Relationships>
</file>

<file path=ppt/slides/_rels/slide41.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13.jpeg"/><Relationship Id="rId1" Type="http://schemas.openxmlformats.org/officeDocument/2006/relationships/slideLayout" Target="../slideLayouts/slideLayout25.xml"/><Relationship Id="rId6" Type="http://schemas.openxmlformats.org/officeDocument/2006/relationships/image" Target="../media/image14.jpeg"/><Relationship Id="rId5" Type="http://schemas.microsoft.com/office/2007/relationships/hdphoto" Target="../media/hdphoto2.wdp"/><Relationship Id="rId4" Type="http://schemas.openxmlformats.org/officeDocument/2006/relationships/image" Target="../media/image15.jpeg"/></Relationships>
</file>

<file path=ppt/slides/_rels/slide42.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13.jpeg"/><Relationship Id="rId1" Type="http://schemas.openxmlformats.org/officeDocument/2006/relationships/slideLayout" Target="../slideLayouts/slideLayout25.xml"/><Relationship Id="rId6" Type="http://schemas.openxmlformats.org/officeDocument/2006/relationships/image" Target="../media/image14.jpeg"/><Relationship Id="rId5" Type="http://schemas.openxmlformats.org/officeDocument/2006/relationships/image" Target="../media/image15.jpeg"/><Relationship Id="rId4" Type="http://schemas.microsoft.com/office/2007/relationships/hdphoto" Target="../media/hdphoto7.wdp"/></Relationships>
</file>

<file path=ppt/slides/_rels/slide4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www.sunarp.gob.pe/" TargetMode="External"/><Relationship Id="rId1" Type="http://schemas.openxmlformats.org/officeDocument/2006/relationships/slideLayout" Target="../slideLayouts/slideLayout25.xml"/><Relationship Id="rId4" Type="http://schemas.openxmlformats.org/officeDocument/2006/relationships/image" Target="../media/image17.jpeg"/></Relationships>
</file>

<file path=ppt/slides/_rels/slide44.xml.rels><?xml version="1.0" encoding="UTF-8" standalone="yes"?>
<Relationships xmlns="http://schemas.openxmlformats.org/package/2006/relationships"><Relationship Id="rId3" Type="http://schemas.openxmlformats.org/officeDocument/2006/relationships/hyperlink" Target="https://enlinea.sunarp.gob.pe/interconexion/webapp/extranet/solicitudes/denominacion/pdf/ConPrac.pdf" TargetMode="External"/><Relationship Id="rId2" Type="http://schemas.openxmlformats.org/officeDocument/2006/relationships/image" Target="../media/image18.jpeg"/><Relationship Id="rId1" Type="http://schemas.openxmlformats.org/officeDocument/2006/relationships/slideLayout" Target="../slideLayouts/slideLayout25.xml"/><Relationship Id="rId5" Type="http://schemas.openxmlformats.org/officeDocument/2006/relationships/image" Target="../media/image20.jpeg"/><Relationship Id="rId4" Type="http://schemas.openxmlformats.org/officeDocument/2006/relationships/image" Target="../media/image19.jpeg"/></Relationships>
</file>

<file path=ppt/slides/_rels/slide4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5.xml"/></Relationships>
</file>

<file path=ppt/slides/_rels/slide4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5.xml"/></Relationships>
</file>

<file path=ppt/slides/_rels/slide4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5.xml"/></Relationships>
</file>

<file path=ppt/slides/_rels/slide5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5.xml"/></Relationships>
</file>

<file path=ppt/slides/_rels/slide5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5.xml"/></Relationships>
</file>

<file path=ppt/slides/_rels/slide5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5.xml"/></Relationships>
</file>

<file path=ppt/slides/_rels/slide5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5.xml"/></Relationships>
</file>

<file path=ppt/slides/_rels/slide5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5.xml"/></Relationships>
</file>

<file path=ppt/slides/_rels/slide5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5.xml"/><Relationship Id="rId4" Type="http://schemas.openxmlformats.org/officeDocument/2006/relationships/image" Target="../media/image34.png"/></Relationships>
</file>

<file path=ppt/slides/_rels/slide5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5.xml"/></Relationships>
</file>

<file path=ppt/slides/_rels/slide5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5.xml"/></Relationships>
</file>

<file path=ppt/slides/_rels/slide59.xml.rels><?xml version="1.0" encoding="UTF-8" standalone="yes"?>
<Relationships xmlns="http://schemas.openxmlformats.org/package/2006/relationships"><Relationship Id="rId8" Type="http://schemas.openxmlformats.org/officeDocument/2006/relationships/image" Target="../media/image44.jpeg"/><Relationship Id="rId3" Type="http://schemas.openxmlformats.org/officeDocument/2006/relationships/image" Target="../media/image39.jpeg"/><Relationship Id="rId7" Type="http://schemas.openxmlformats.org/officeDocument/2006/relationships/image" Target="../media/image43.jpeg"/><Relationship Id="rId2" Type="http://schemas.openxmlformats.org/officeDocument/2006/relationships/image" Target="../media/image38.jpeg"/><Relationship Id="rId1" Type="http://schemas.openxmlformats.org/officeDocument/2006/relationships/slideLayout" Target="../slideLayouts/slideLayout25.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6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5.xml"/><Relationship Id="rId4" Type="http://schemas.openxmlformats.org/officeDocument/2006/relationships/image" Target="../media/image47.jpeg"/></Relationships>
</file>

<file path=ppt/slides/_rels/slide6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7.xml"/><Relationship Id="rId1" Type="http://schemas.openxmlformats.org/officeDocument/2006/relationships/slideLayout" Target="../slideLayouts/slideLayout25.xml"/><Relationship Id="rId4" Type="http://schemas.openxmlformats.org/officeDocument/2006/relationships/image" Target="../media/image49.png"/></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5.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5.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5.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2347664" y="4941168"/>
            <a:ext cx="6472808" cy="936104"/>
          </a:xfrm>
        </p:spPr>
        <p:txBody>
          <a:bodyPr>
            <a:noAutofit/>
          </a:bodyPr>
          <a:lstStyle/>
          <a:p>
            <a:pPr marL="0" indent="0" algn="r">
              <a:buNone/>
            </a:pPr>
            <a:r>
              <a:rPr lang="es-MX" sz="6000" b="1" dirty="0" smtClean="0">
                <a:solidFill>
                  <a:schemeClr val="bg1">
                    <a:lumMod val="95000"/>
                  </a:schemeClr>
                </a:solidFill>
                <a:latin typeface="Calibri"/>
                <a:cs typeface="Calibri"/>
              </a:rPr>
              <a:t>Creación y Gestión</a:t>
            </a:r>
          </a:p>
        </p:txBody>
      </p:sp>
      <p:sp>
        <p:nvSpPr>
          <p:cNvPr id="9" name="8 Elipse"/>
          <p:cNvSpPr/>
          <p:nvPr/>
        </p:nvSpPr>
        <p:spPr>
          <a:xfrm>
            <a:off x="-612576" y="-3267744"/>
            <a:ext cx="7632848" cy="7632848"/>
          </a:xfrm>
          <a:prstGeom prst="ellipse">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MX"/>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117" y="188640"/>
            <a:ext cx="6311059" cy="234771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uadroTexto 1"/>
          <p:cNvSpPr txBox="1"/>
          <p:nvPr/>
        </p:nvSpPr>
        <p:spPr>
          <a:xfrm>
            <a:off x="1619672" y="2420888"/>
            <a:ext cx="3816424" cy="646331"/>
          </a:xfrm>
          <a:prstGeom prst="rect">
            <a:avLst/>
          </a:prstGeom>
          <a:noFill/>
        </p:spPr>
        <p:txBody>
          <a:bodyPr wrap="square" rtlCol="0">
            <a:spAutoFit/>
          </a:bodyPr>
          <a:lstStyle/>
          <a:p>
            <a:pPr algn="ctr"/>
            <a:r>
              <a:rPr lang="es-ES" dirty="0" smtClean="0">
                <a:solidFill>
                  <a:srgbClr val="007EB0"/>
                </a:solidFill>
              </a:rPr>
              <a:t>Capacitación y servicios para nuevos negocios en el Perú </a:t>
            </a:r>
            <a:endParaRPr lang="es-ES" dirty="0">
              <a:solidFill>
                <a:srgbClr val="007EB0"/>
              </a:solidFill>
            </a:endParaRPr>
          </a:p>
        </p:txBody>
      </p:sp>
      <p:sp>
        <p:nvSpPr>
          <p:cNvPr id="4" name="3 CuadroTexto"/>
          <p:cNvSpPr txBox="1"/>
          <p:nvPr/>
        </p:nvSpPr>
        <p:spPr>
          <a:xfrm>
            <a:off x="2483768" y="5805264"/>
            <a:ext cx="6336704" cy="646331"/>
          </a:xfrm>
          <a:prstGeom prst="rect">
            <a:avLst/>
          </a:prstGeom>
          <a:noFill/>
        </p:spPr>
        <p:txBody>
          <a:bodyPr wrap="square" rtlCol="0">
            <a:spAutoFit/>
          </a:bodyPr>
          <a:lstStyle/>
          <a:p>
            <a:pPr algn="r"/>
            <a:r>
              <a:rPr lang="es-MX" sz="3600" dirty="0">
                <a:solidFill>
                  <a:schemeClr val="bg1">
                    <a:lumMod val="95000"/>
                  </a:schemeClr>
                </a:solidFill>
                <a:cs typeface="Calibri"/>
              </a:rPr>
              <a:t>de tu empresa en el </a:t>
            </a:r>
            <a:r>
              <a:rPr lang="es-MX" sz="3600" dirty="0" smtClean="0">
                <a:solidFill>
                  <a:schemeClr val="bg1">
                    <a:lumMod val="95000"/>
                  </a:schemeClr>
                </a:solidFill>
                <a:cs typeface="Calibri"/>
              </a:rPr>
              <a:t>Perú</a:t>
            </a:r>
            <a:endParaRPr lang="es-MX" sz="3600" dirty="0">
              <a:solidFill>
                <a:schemeClr val="bg1">
                  <a:lumMod val="95000"/>
                </a:schemeClr>
              </a:solidFill>
              <a:cs typeface="Calibri"/>
            </a:endParaRPr>
          </a:p>
        </p:txBody>
      </p:sp>
    </p:spTree>
    <p:extLst>
      <p:ext uri="{BB962C8B-B14F-4D97-AF65-F5344CB8AC3E}">
        <p14:creationId xmlns:p14="http://schemas.microsoft.com/office/powerpoint/2010/main" val="20143563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7 Diagrama"/>
          <p:cNvGraphicFramePr/>
          <p:nvPr/>
        </p:nvGraphicFramePr>
        <p:xfrm>
          <a:off x="395536" y="1412776"/>
          <a:ext cx="7560840" cy="50405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8 Título"/>
          <p:cNvSpPr>
            <a:spLocks noGrp="1"/>
          </p:cNvSpPr>
          <p:nvPr>
            <p:ph type="title"/>
          </p:nvPr>
        </p:nvSpPr>
        <p:spPr/>
        <p:txBody>
          <a:bodyPr/>
          <a:lstStyle/>
          <a:p>
            <a:pPr algn="l"/>
            <a:r>
              <a:rPr lang="es-PE" dirty="0" smtClean="0">
                <a:solidFill>
                  <a:srgbClr val="0088BA"/>
                </a:solidFill>
                <a:latin typeface="Calibri"/>
                <a:cs typeface="Calibri"/>
              </a:rPr>
              <a:t>Persona Jurídica</a:t>
            </a:r>
            <a:endParaRPr lang="es-PE" dirty="0">
              <a:solidFill>
                <a:srgbClr val="0088BA"/>
              </a:solidFill>
              <a:latin typeface="Calibri"/>
              <a:cs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Diagrama"/>
          <p:cNvGraphicFramePr/>
          <p:nvPr>
            <p:extLst>
              <p:ext uri="{D42A27DB-BD31-4B8C-83A1-F6EECF244321}">
                <p14:modId xmlns:p14="http://schemas.microsoft.com/office/powerpoint/2010/main" val="2081450155"/>
              </p:ext>
            </p:extLst>
          </p:nvPr>
        </p:nvGraphicFramePr>
        <p:xfrm>
          <a:off x="428597" y="676629"/>
          <a:ext cx="8608969" cy="55047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1 Título"/>
          <p:cNvSpPr txBox="1">
            <a:spLocks/>
          </p:cNvSpPr>
          <p:nvPr/>
        </p:nvSpPr>
        <p:spPr>
          <a:xfrm>
            <a:off x="106434" y="-10585"/>
            <a:ext cx="7602068" cy="703282"/>
          </a:xfrm>
          <a:prstGeom prst="rect">
            <a:avLst/>
          </a:prstGeom>
        </p:spPr>
        <p:txBody>
          <a:bodyPr vert="horz" lIns="91426" tIns="45713" rIns="91426" bIns="45713" rtlCol="0" anchor="ctr">
            <a:noAutofit/>
          </a:bodyPr>
          <a:lstStyle/>
          <a:p>
            <a:pPr>
              <a:spcBef>
                <a:spcPct val="0"/>
              </a:spcBef>
              <a:defRPr/>
            </a:pPr>
            <a:r>
              <a:rPr lang="es-ES" sz="2900" b="1" dirty="0">
                <a:solidFill>
                  <a:srgbClr val="0088BA"/>
                </a:solidFill>
                <a:latin typeface="+mj-lt"/>
                <a:ea typeface="+mj-ea"/>
                <a:cs typeface="+mj-cs"/>
              </a:rPr>
              <a:t>Tipos de Empresa</a:t>
            </a:r>
          </a:p>
        </p:txBody>
      </p:sp>
    </p:spTree>
    <p:extLst>
      <p:ext uri="{BB962C8B-B14F-4D97-AF65-F5344CB8AC3E}">
        <p14:creationId xmlns:p14="http://schemas.microsoft.com/office/powerpoint/2010/main" val="3572051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14348" y="714357"/>
            <a:ext cx="7386044" cy="703282"/>
          </a:xfrm>
        </p:spPr>
        <p:txBody>
          <a:bodyPr>
            <a:normAutofit/>
          </a:bodyPr>
          <a:lstStyle/>
          <a:p>
            <a:pPr algn="l"/>
            <a:r>
              <a:rPr lang="es-ES" sz="2500" dirty="0" smtClean="0">
                <a:solidFill>
                  <a:srgbClr val="0088BA"/>
                </a:solidFill>
                <a:latin typeface="Calibri"/>
                <a:cs typeface="Calibri"/>
              </a:rPr>
              <a:t>Empresa Individual de Responsabilidad Limitada (EIRL)</a:t>
            </a:r>
            <a:endParaRPr lang="es-ES" sz="2500" dirty="0">
              <a:solidFill>
                <a:srgbClr val="0088BA"/>
              </a:solidFill>
              <a:latin typeface="Calibri"/>
              <a:cs typeface="Calibri"/>
            </a:endParaRPr>
          </a:p>
        </p:txBody>
      </p:sp>
      <p:graphicFrame>
        <p:nvGraphicFramePr>
          <p:cNvPr id="7" name="5 Marcador de contenido"/>
          <p:cNvGraphicFramePr>
            <a:graphicFrameLocks/>
          </p:cNvGraphicFramePr>
          <p:nvPr>
            <p:extLst>
              <p:ext uri="{D42A27DB-BD31-4B8C-83A1-F6EECF244321}">
                <p14:modId xmlns:p14="http://schemas.microsoft.com/office/powerpoint/2010/main" val="2763384707"/>
              </p:ext>
            </p:extLst>
          </p:nvPr>
        </p:nvGraphicFramePr>
        <p:xfrm>
          <a:off x="714375" y="1500189"/>
          <a:ext cx="7786688" cy="49531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6" name="Picture 2" descr="C:\Users\Edwin Escalante\Pictures\Logo-Sunat.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904" y="1580"/>
            <a:ext cx="2781703" cy="88579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14348" y="714357"/>
            <a:ext cx="7386044" cy="703282"/>
          </a:xfrm>
        </p:spPr>
        <p:txBody>
          <a:bodyPr>
            <a:normAutofit/>
          </a:bodyPr>
          <a:lstStyle/>
          <a:p>
            <a:pPr algn="l"/>
            <a:r>
              <a:rPr lang="es-ES" sz="2500" dirty="0">
                <a:solidFill>
                  <a:srgbClr val="0088BA"/>
                </a:solidFill>
                <a:latin typeface="Calibri"/>
                <a:cs typeface="Calibri"/>
              </a:rPr>
              <a:t>Empresa Individual de Responsabilidad Limitada (EIRL)</a:t>
            </a:r>
          </a:p>
        </p:txBody>
      </p:sp>
      <p:sp>
        <p:nvSpPr>
          <p:cNvPr id="3" name="2 Marcador de contenido"/>
          <p:cNvSpPr>
            <a:spLocks noGrp="1"/>
          </p:cNvSpPr>
          <p:nvPr>
            <p:ph idx="1"/>
          </p:nvPr>
        </p:nvSpPr>
        <p:spPr>
          <a:xfrm>
            <a:off x="714348" y="1500175"/>
            <a:ext cx="7786742" cy="1857388"/>
          </a:xfrm>
        </p:spPr>
        <p:txBody>
          <a:bodyPr>
            <a:noAutofit/>
          </a:bodyPr>
          <a:lstStyle/>
          <a:p>
            <a:pPr marL="0" indent="0">
              <a:buNone/>
            </a:pPr>
            <a:r>
              <a:rPr lang="es-PE" sz="2400" dirty="0">
                <a:latin typeface="Calibri"/>
                <a:cs typeface="Calibri"/>
              </a:rPr>
              <a:t>• Constituida por la voluntad de una sola persona (voluntad unipersonal).</a:t>
            </a:r>
            <a:br>
              <a:rPr lang="es-PE" sz="2400" dirty="0">
                <a:latin typeface="Calibri"/>
                <a:cs typeface="Calibri"/>
              </a:rPr>
            </a:br>
            <a:endParaRPr lang="es-PE" sz="2400" dirty="0">
              <a:latin typeface="Calibri"/>
              <a:cs typeface="Calibri"/>
            </a:endParaRPr>
          </a:p>
          <a:p>
            <a:pPr marL="0" indent="0">
              <a:buNone/>
            </a:pPr>
            <a:r>
              <a:rPr lang="es-PE" sz="2400" dirty="0">
                <a:latin typeface="Calibri"/>
                <a:cs typeface="Calibri"/>
              </a:rPr>
              <a:t>• El capital de la empresa deberá estar íntegramente suscrito y pagado al momento de constituirse la empresa. Y que es distinto al patrimonio del titular o dueño.</a:t>
            </a:r>
            <a:br>
              <a:rPr lang="es-PE" sz="2400" dirty="0">
                <a:latin typeface="Calibri"/>
                <a:cs typeface="Calibri"/>
              </a:rPr>
            </a:br>
            <a:endParaRPr lang="es-PE" sz="2400" dirty="0">
              <a:latin typeface="Calibri"/>
              <a:cs typeface="Calibri"/>
            </a:endParaRPr>
          </a:p>
          <a:p>
            <a:r>
              <a:rPr lang="es-PE" sz="2400" dirty="0">
                <a:latin typeface="Calibri"/>
                <a:cs typeface="Calibri"/>
              </a:rPr>
              <a:t>El titular será solidariamente responsable con el gerente de los actos </a:t>
            </a:r>
            <a:r>
              <a:rPr lang="es-PE" sz="2400" dirty="0" err="1">
                <a:latin typeface="Calibri"/>
                <a:cs typeface="Calibri"/>
              </a:rPr>
              <a:t>infractorios</a:t>
            </a:r>
            <a:r>
              <a:rPr lang="es-PE" sz="2400" dirty="0">
                <a:latin typeface="Calibri"/>
                <a:cs typeface="Calibri"/>
              </a:rPr>
              <a:t> de la ley practicados por su gerente. Siempre que consten en el libro de actas y no hayan sido anulados</a:t>
            </a:r>
          </a:p>
          <a:p>
            <a:pPr marL="0" indent="0" algn="just">
              <a:buNone/>
            </a:pPr>
            <a:endParaRPr lang="es-ES" sz="2400" dirty="0">
              <a:latin typeface="Calibri"/>
              <a:cs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14348" y="714357"/>
            <a:ext cx="7386044" cy="703282"/>
          </a:xfrm>
        </p:spPr>
        <p:txBody>
          <a:bodyPr>
            <a:normAutofit/>
          </a:bodyPr>
          <a:lstStyle/>
          <a:p>
            <a:pPr algn="l"/>
            <a:r>
              <a:rPr lang="es-ES" sz="2500" dirty="0">
                <a:solidFill>
                  <a:srgbClr val="0088BA"/>
                </a:solidFill>
                <a:latin typeface="Calibri"/>
                <a:cs typeface="Calibri"/>
              </a:rPr>
              <a:t>Sociedad Comercial de Responsabilidad Limitada (SRL)</a:t>
            </a:r>
          </a:p>
        </p:txBody>
      </p:sp>
      <p:graphicFrame>
        <p:nvGraphicFramePr>
          <p:cNvPr id="7" name="5 Marcador de contenido"/>
          <p:cNvGraphicFramePr>
            <a:graphicFrameLocks/>
          </p:cNvGraphicFramePr>
          <p:nvPr>
            <p:extLst>
              <p:ext uri="{D42A27DB-BD31-4B8C-83A1-F6EECF244321}">
                <p14:modId xmlns:p14="http://schemas.microsoft.com/office/powerpoint/2010/main" val="2962793994"/>
              </p:ext>
            </p:extLst>
          </p:nvPr>
        </p:nvGraphicFramePr>
        <p:xfrm>
          <a:off x="714375" y="1500189"/>
          <a:ext cx="7786688" cy="49531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14348" y="714357"/>
            <a:ext cx="7386044" cy="703282"/>
          </a:xfrm>
        </p:spPr>
        <p:txBody>
          <a:bodyPr>
            <a:normAutofit/>
          </a:bodyPr>
          <a:lstStyle/>
          <a:p>
            <a:pPr algn="l"/>
            <a:r>
              <a:rPr lang="es-ES" sz="2500" dirty="0">
                <a:solidFill>
                  <a:srgbClr val="0088BA"/>
                </a:solidFill>
                <a:latin typeface="Calibri"/>
                <a:cs typeface="Calibri"/>
              </a:rPr>
              <a:t>Sociedad Comercial de Responsabilidad Limitada (SRL)</a:t>
            </a:r>
          </a:p>
        </p:txBody>
      </p:sp>
      <p:sp>
        <p:nvSpPr>
          <p:cNvPr id="3" name="2 Marcador de contenido"/>
          <p:cNvSpPr>
            <a:spLocks noGrp="1"/>
          </p:cNvSpPr>
          <p:nvPr>
            <p:ph idx="1"/>
          </p:nvPr>
        </p:nvSpPr>
        <p:spPr>
          <a:xfrm>
            <a:off x="714348" y="1500175"/>
            <a:ext cx="7786742" cy="1857388"/>
          </a:xfrm>
        </p:spPr>
        <p:txBody>
          <a:bodyPr>
            <a:noAutofit/>
          </a:bodyPr>
          <a:lstStyle/>
          <a:p>
            <a:r>
              <a:rPr lang="es-PE" sz="2400" dirty="0">
                <a:latin typeface="Calibri"/>
                <a:cs typeface="Calibri"/>
              </a:rPr>
              <a:t>Requiere de un mínimo de dos socios y no puede exceder de veinte socios.</a:t>
            </a:r>
          </a:p>
          <a:p>
            <a:endParaRPr lang="es-PE" sz="2400" dirty="0">
              <a:latin typeface="Calibri"/>
              <a:cs typeface="Calibri"/>
            </a:endParaRPr>
          </a:p>
          <a:p>
            <a:r>
              <a:rPr lang="es-PE" sz="2400" dirty="0">
                <a:latin typeface="Calibri"/>
                <a:cs typeface="Calibri"/>
              </a:rPr>
              <a:t>Los socios tienen preferencia para la adquisición de las aportaciones. El Capital Social está integrado por las aportaciones de los socios.</a:t>
            </a:r>
          </a:p>
          <a:p>
            <a:endParaRPr lang="es-PE" sz="2400" dirty="0">
              <a:latin typeface="Calibri"/>
              <a:cs typeface="Calibri"/>
            </a:endParaRPr>
          </a:p>
          <a:p>
            <a:r>
              <a:rPr lang="es-PE" sz="2400" dirty="0">
                <a:latin typeface="Calibri"/>
                <a:cs typeface="Calibri"/>
              </a:rPr>
              <a:t>Al constituirse la sociedad, el capital debe estar pagado en no menos del 25% de cada participación.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14348" y="714357"/>
            <a:ext cx="7386044" cy="703282"/>
          </a:xfrm>
        </p:spPr>
        <p:txBody>
          <a:bodyPr>
            <a:normAutofit/>
          </a:bodyPr>
          <a:lstStyle/>
          <a:p>
            <a:pPr algn="l"/>
            <a:r>
              <a:rPr lang="es-ES" sz="2500" dirty="0">
                <a:solidFill>
                  <a:srgbClr val="0088BA"/>
                </a:solidFill>
                <a:latin typeface="Calibri"/>
                <a:cs typeface="Calibri"/>
              </a:rPr>
              <a:t>Sociedad Anónima Cerrada (SAC)</a:t>
            </a:r>
          </a:p>
        </p:txBody>
      </p:sp>
      <p:graphicFrame>
        <p:nvGraphicFramePr>
          <p:cNvPr id="6" name="5 Marcador de contenido"/>
          <p:cNvGraphicFramePr>
            <a:graphicFrameLocks noGrp="1"/>
          </p:cNvGraphicFramePr>
          <p:nvPr>
            <p:ph idx="1"/>
          </p:nvPr>
        </p:nvGraphicFramePr>
        <p:xfrm>
          <a:off x="714375" y="1500189"/>
          <a:ext cx="7786688" cy="49531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14348" y="714357"/>
            <a:ext cx="7386044" cy="703282"/>
          </a:xfrm>
        </p:spPr>
        <p:txBody>
          <a:bodyPr>
            <a:normAutofit/>
          </a:bodyPr>
          <a:lstStyle/>
          <a:p>
            <a:pPr algn="l"/>
            <a:r>
              <a:rPr lang="es-ES" sz="2500" dirty="0">
                <a:solidFill>
                  <a:srgbClr val="0088BA"/>
                </a:solidFill>
                <a:latin typeface="Calibri"/>
                <a:cs typeface="Calibri"/>
              </a:rPr>
              <a:t>Sociedad Anónima Cerrada (SAC)</a:t>
            </a:r>
          </a:p>
        </p:txBody>
      </p:sp>
      <p:sp>
        <p:nvSpPr>
          <p:cNvPr id="3" name="2 Marcador de contenido"/>
          <p:cNvSpPr>
            <a:spLocks noGrp="1"/>
          </p:cNvSpPr>
          <p:nvPr>
            <p:ph idx="1"/>
          </p:nvPr>
        </p:nvSpPr>
        <p:spPr>
          <a:xfrm>
            <a:off x="714348" y="1500175"/>
            <a:ext cx="7786742" cy="1857388"/>
          </a:xfrm>
        </p:spPr>
        <p:txBody>
          <a:bodyPr>
            <a:noAutofit/>
          </a:bodyPr>
          <a:lstStyle/>
          <a:p>
            <a:r>
              <a:rPr lang="es-PE" sz="2400" dirty="0">
                <a:latin typeface="Calibri"/>
                <a:cs typeface="Calibri"/>
              </a:rPr>
              <a:t>El número de accionistas no puede ser menor de dos y  como máximo tendrá 20 accionistas.</a:t>
            </a:r>
          </a:p>
          <a:p>
            <a:endParaRPr lang="es-PE" sz="2400" dirty="0">
              <a:latin typeface="Calibri"/>
              <a:cs typeface="Calibri"/>
            </a:endParaRPr>
          </a:p>
          <a:p>
            <a:r>
              <a:rPr lang="es-PE" sz="2400" dirty="0">
                <a:latin typeface="Calibri"/>
                <a:cs typeface="Calibri"/>
              </a:rPr>
              <a:t>Se impone el derecho de adquisición preferente por los socios, salvo que el estatuto disponga lo contrario.</a:t>
            </a:r>
          </a:p>
          <a:p>
            <a:endParaRPr lang="es-PE" sz="2400" dirty="0">
              <a:latin typeface="Calibri"/>
              <a:cs typeface="Calibri"/>
            </a:endParaRPr>
          </a:p>
          <a:p>
            <a:r>
              <a:rPr lang="es-PE" sz="2400" dirty="0">
                <a:latin typeface="Calibri"/>
                <a:cs typeface="Calibri"/>
              </a:rPr>
              <a:t>El Capital Social está representado por acciones nominativas y se conforma con los aportes (en bienes y/o en efectivo) de los socios, quienes no responden personalmente por las deudas sociales.</a:t>
            </a:r>
            <a:endParaRPr lang="es-ES" sz="2400" dirty="0">
              <a:latin typeface="Calibri"/>
              <a:cs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14348" y="714357"/>
            <a:ext cx="7386044" cy="703282"/>
          </a:xfrm>
        </p:spPr>
        <p:txBody>
          <a:bodyPr>
            <a:normAutofit/>
          </a:bodyPr>
          <a:lstStyle/>
          <a:p>
            <a:pPr algn="l"/>
            <a:r>
              <a:rPr lang="es-ES" sz="2500" dirty="0">
                <a:solidFill>
                  <a:srgbClr val="0088BA"/>
                </a:solidFill>
                <a:latin typeface="Calibri"/>
                <a:cs typeface="Calibri"/>
              </a:rPr>
              <a:t>Sociedad Anónima Cerrada (SAC)</a:t>
            </a:r>
          </a:p>
        </p:txBody>
      </p:sp>
      <p:sp>
        <p:nvSpPr>
          <p:cNvPr id="3" name="2 Marcador de contenido"/>
          <p:cNvSpPr>
            <a:spLocks noGrp="1"/>
          </p:cNvSpPr>
          <p:nvPr>
            <p:ph idx="1"/>
          </p:nvPr>
        </p:nvSpPr>
        <p:spPr>
          <a:xfrm>
            <a:off x="714348" y="1500175"/>
            <a:ext cx="7786742" cy="1857388"/>
          </a:xfrm>
        </p:spPr>
        <p:txBody>
          <a:bodyPr>
            <a:noAutofit/>
          </a:bodyPr>
          <a:lstStyle/>
          <a:p>
            <a:r>
              <a:rPr lang="es-PE" sz="2400" dirty="0">
                <a:latin typeface="Calibri"/>
                <a:cs typeface="Calibri"/>
              </a:rPr>
              <a:t>No puede inscribir sus acciones en el Registro Público del Mercado de Valores.</a:t>
            </a:r>
          </a:p>
          <a:p>
            <a:endParaRPr lang="es-PE" sz="2400" dirty="0">
              <a:latin typeface="Calibri"/>
              <a:cs typeface="Calibri"/>
            </a:endParaRPr>
          </a:p>
          <a:p>
            <a:r>
              <a:rPr lang="es-PE" sz="2400" dirty="0">
                <a:latin typeface="Calibri"/>
                <a:cs typeface="Calibri"/>
              </a:rPr>
              <a:t>Predomina el elemento personal, dentro de un esquema de sociedad de capitales.</a:t>
            </a:r>
          </a:p>
          <a:p>
            <a:endParaRPr lang="es-PE" sz="2400" dirty="0">
              <a:latin typeface="Calibri"/>
              <a:cs typeface="Calibri"/>
            </a:endParaRPr>
          </a:p>
          <a:p>
            <a:r>
              <a:rPr lang="es-PE" sz="2400" dirty="0">
                <a:latin typeface="Calibri"/>
                <a:cs typeface="Calibri"/>
              </a:rPr>
              <a:t>Surge como reemplazo de la Sociedad Comercial de Responsabilidad Limitada – S.R.L.</a:t>
            </a:r>
          </a:p>
          <a:p>
            <a:endParaRPr lang="es-PE" sz="2400" dirty="0">
              <a:latin typeface="Calibri"/>
              <a:cs typeface="Calibri"/>
            </a:endParaRPr>
          </a:p>
          <a:p>
            <a:r>
              <a:rPr lang="es-PE" sz="2400" dirty="0">
                <a:latin typeface="Calibri"/>
                <a:cs typeface="Calibri"/>
              </a:rPr>
              <a:t>Es la alternativa ideal para empresas familiares.</a:t>
            </a:r>
            <a:endParaRPr lang="es-ES" sz="2400" dirty="0">
              <a:latin typeface="Calibri"/>
              <a:cs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14348" y="714357"/>
            <a:ext cx="7386044" cy="703282"/>
          </a:xfrm>
        </p:spPr>
        <p:txBody>
          <a:bodyPr>
            <a:normAutofit/>
          </a:bodyPr>
          <a:lstStyle/>
          <a:p>
            <a:pPr algn="l"/>
            <a:r>
              <a:rPr lang="es-ES" sz="2500" dirty="0">
                <a:solidFill>
                  <a:srgbClr val="0088BA"/>
                </a:solidFill>
                <a:latin typeface="Calibri"/>
                <a:cs typeface="Calibri"/>
              </a:rPr>
              <a:t>Sociedad Anónima (SA)</a:t>
            </a:r>
          </a:p>
        </p:txBody>
      </p:sp>
      <p:graphicFrame>
        <p:nvGraphicFramePr>
          <p:cNvPr id="6" name="5 Marcador de contenido"/>
          <p:cNvGraphicFramePr>
            <a:graphicFrameLocks noGrp="1"/>
          </p:cNvGraphicFramePr>
          <p:nvPr>
            <p:ph idx="1"/>
          </p:nvPr>
        </p:nvGraphicFramePr>
        <p:xfrm>
          <a:off x="714375" y="1500189"/>
          <a:ext cx="7786688" cy="49531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68760" y="-4203848"/>
            <a:ext cx="13177464" cy="14714835"/>
          </a:xfrm>
          <a:prstGeom prst="rect">
            <a:avLst/>
          </a:prstGeom>
        </p:spPr>
      </p:pic>
      <p:sp>
        <p:nvSpPr>
          <p:cNvPr id="4" name="3 CuadroTexto"/>
          <p:cNvSpPr txBox="1"/>
          <p:nvPr/>
        </p:nvSpPr>
        <p:spPr>
          <a:xfrm>
            <a:off x="252536" y="1268760"/>
            <a:ext cx="9144000" cy="707886"/>
          </a:xfrm>
          <a:prstGeom prst="rect">
            <a:avLst/>
          </a:prstGeom>
          <a:noFill/>
        </p:spPr>
        <p:txBody>
          <a:bodyPr wrap="square" rtlCol="0">
            <a:spAutoFit/>
          </a:bodyPr>
          <a:lstStyle/>
          <a:p>
            <a:pPr algn="ctr"/>
            <a:r>
              <a:rPr lang="es-MX" sz="4000" b="1" dirty="0" smtClean="0">
                <a:solidFill>
                  <a:srgbClr val="00B0F0"/>
                </a:solidFill>
                <a:cs typeface="Calibri"/>
              </a:rPr>
              <a:t>Constitución y Formalización</a:t>
            </a:r>
            <a:endParaRPr lang="es-MX" sz="4000" b="1" dirty="0">
              <a:solidFill>
                <a:srgbClr val="00B0F0"/>
              </a:solidFill>
              <a:cs typeface="Calibri"/>
            </a:endParaRPr>
          </a:p>
        </p:txBody>
      </p:sp>
      <p:pic>
        <p:nvPicPr>
          <p:cNvPr id="5" name="4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03648" y="2132856"/>
            <a:ext cx="5838782" cy="4104456"/>
          </a:xfrm>
          <a:prstGeom prst="rect">
            <a:avLst/>
          </a:prstGeom>
        </p:spPr>
      </p:pic>
      <p:cxnSp>
        <p:nvCxnSpPr>
          <p:cNvPr id="8" name="7 Conector recto"/>
          <p:cNvCxnSpPr/>
          <p:nvPr/>
        </p:nvCxnSpPr>
        <p:spPr>
          <a:xfrm>
            <a:off x="1835696" y="1988840"/>
            <a:ext cx="6048672"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1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40352" y="8109520"/>
            <a:ext cx="2322839" cy="8640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12 CuadroTexto"/>
          <p:cNvSpPr txBox="1"/>
          <p:nvPr/>
        </p:nvSpPr>
        <p:spPr>
          <a:xfrm>
            <a:off x="1691680" y="889556"/>
            <a:ext cx="5832648" cy="523220"/>
          </a:xfrm>
          <a:prstGeom prst="rect">
            <a:avLst/>
          </a:prstGeom>
          <a:noFill/>
        </p:spPr>
        <p:txBody>
          <a:bodyPr wrap="square" rtlCol="0">
            <a:spAutoFit/>
          </a:bodyPr>
          <a:lstStyle/>
          <a:p>
            <a:pPr algn="ctr"/>
            <a:r>
              <a:rPr lang="es-MX" sz="2800" b="1" dirty="0" smtClean="0">
                <a:solidFill>
                  <a:schemeClr val="bg1">
                    <a:lumMod val="50000"/>
                  </a:schemeClr>
                </a:solidFill>
                <a:cs typeface="Calibri"/>
              </a:rPr>
              <a:t>Clase</a:t>
            </a:r>
            <a:endParaRPr lang="es-MX" sz="2800" b="1" dirty="0">
              <a:solidFill>
                <a:schemeClr val="bg1">
                  <a:lumMod val="50000"/>
                </a:schemeClr>
              </a:solidFill>
              <a:cs typeface="Calibri"/>
            </a:endParaRPr>
          </a:p>
        </p:txBody>
      </p:sp>
    </p:spTree>
    <p:extLst>
      <p:ext uri="{BB962C8B-B14F-4D97-AF65-F5344CB8AC3E}">
        <p14:creationId xmlns:p14="http://schemas.microsoft.com/office/powerpoint/2010/main" val="135498142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14348" y="714357"/>
            <a:ext cx="7386044" cy="703282"/>
          </a:xfrm>
        </p:spPr>
        <p:txBody>
          <a:bodyPr>
            <a:normAutofit/>
          </a:bodyPr>
          <a:lstStyle/>
          <a:p>
            <a:pPr algn="l"/>
            <a:r>
              <a:rPr lang="es-ES" sz="2500" dirty="0">
                <a:solidFill>
                  <a:srgbClr val="0088BA"/>
                </a:solidFill>
                <a:latin typeface="Calibri"/>
                <a:cs typeface="Calibri"/>
              </a:rPr>
              <a:t>Sociedad Anónima (SA)</a:t>
            </a:r>
          </a:p>
        </p:txBody>
      </p:sp>
      <p:sp>
        <p:nvSpPr>
          <p:cNvPr id="7" name="6 Marcador de contenido"/>
          <p:cNvSpPr>
            <a:spLocks noGrp="1"/>
          </p:cNvSpPr>
          <p:nvPr>
            <p:ph idx="1"/>
          </p:nvPr>
        </p:nvSpPr>
        <p:spPr/>
        <p:txBody>
          <a:bodyPr>
            <a:normAutofit/>
          </a:bodyPr>
          <a:lstStyle/>
          <a:p>
            <a:r>
              <a:rPr lang="es-PE" sz="2600" dirty="0">
                <a:latin typeface="Calibri"/>
                <a:cs typeface="Calibri"/>
              </a:rPr>
              <a:t>Conformada por un número mínimo de 2 accionistas, no tiene un número máximo de accionistas.</a:t>
            </a:r>
          </a:p>
          <a:p>
            <a:endParaRPr lang="es-PE" sz="2600" dirty="0">
              <a:latin typeface="Calibri"/>
              <a:cs typeface="Calibri"/>
            </a:endParaRPr>
          </a:p>
          <a:p>
            <a:r>
              <a:rPr lang="es-PE" sz="2600" dirty="0">
                <a:latin typeface="Calibri"/>
                <a:cs typeface="Calibri"/>
              </a:rPr>
              <a:t>Es la modalidad ordinaria y la más tradicional.</a:t>
            </a:r>
          </a:p>
          <a:p>
            <a:endParaRPr lang="es-PE" sz="2600" dirty="0">
              <a:latin typeface="Calibri"/>
              <a:cs typeface="Calibri"/>
            </a:endParaRPr>
          </a:p>
          <a:p>
            <a:r>
              <a:rPr lang="es-PE" sz="2600" dirty="0">
                <a:latin typeface="Calibri"/>
                <a:cs typeface="Calibri"/>
              </a:rPr>
              <a:t>Como excepción, su nacimiento puede ser legal, puesto que hay casos en que la ley impone el modelo de la Sociedad Anónima, no pudiendo optarse por otro (por ejemplo, para la constitución de bancos y sociedades agentes de bolsa).</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14348" y="714357"/>
            <a:ext cx="7386044" cy="703282"/>
          </a:xfrm>
        </p:spPr>
        <p:txBody>
          <a:bodyPr>
            <a:normAutofit/>
          </a:bodyPr>
          <a:lstStyle/>
          <a:p>
            <a:pPr algn="l"/>
            <a:r>
              <a:rPr lang="es-ES" sz="2500" dirty="0">
                <a:solidFill>
                  <a:srgbClr val="0088BA"/>
                </a:solidFill>
                <a:latin typeface="Calibri"/>
                <a:cs typeface="Calibri"/>
              </a:rPr>
              <a:t>Sociedad Anónima (SA)</a:t>
            </a:r>
          </a:p>
        </p:txBody>
      </p:sp>
      <p:sp>
        <p:nvSpPr>
          <p:cNvPr id="7" name="6 Marcador de contenido"/>
          <p:cNvSpPr>
            <a:spLocks noGrp="1"/>
          </p:cNvSpPr>
          <p:nvPr>
            <p:ph idx="1"/>
          </p:nvPr>
        </p:nvSpPr>
        <p:spPr/>
        <p:txBody>
          <a:bodyPr>
            <a:normAutofit/>
          </a:bodyPr>
          <a:lstStyle/>
          <a:p>
            <a:r>
              <a:rPr lang="es-PE" sz="2600" dirty="0">
                <a:latin typeface="Calibri"/>
                <a:cs typeface="Calibri"/>
              </a:rPr>
              <a:t>Es una sociedad de capitales, con responsabilidad limitada en la que el Capital Social se encuentra representado por títulos valores negociables.</a:t>
            </a:r>
          </a:p>
          <a:p>
            <a:endParaRPr lang="es-PE" sz="2600" dirty="0">
              <a:latin typeface="Calibri"/>
              <a:cs typeface="Calibri"/>
            </a:endParaRPr>
          </a:p>
          <a:p>
            <a:r>
              <a:rPr lang="es-PE" sz="2600" dirty="0">
                <a:latin typeface="Calibri"/>
                <a:cs typeface="Calibri"/>
              </a:rPr>
              <a:t>Puede inscribir sus acciones en el Registro Público del Mercado de Valores.</a:t>
            </a:r>
          </a:p>
          <a:p>
            <a:endParaRPr lang="es-PE" sz="2600" dirty="0">
              <a:latin typeface="Calibri"/>
              <a:cs typeface="Calibri"/>
            </a:endParaRPr>
          </a:p>
          <a:p>
            <a:r>
              <a:rPr lang="es-PE" sz="2800" dirty="0">
                <a:latin typeface="Calibri"/>
                <a:cs typeface="Calibri"/>
              </a:rPr>
              <a:t>La Sociedad Anónima puede adoptar cualquier denominación con la indicación “Sociedad Anónima” o las siglas S.A.</a:t>
            </a:r>
            <a:endParaRPr lang="es-PE" sz="2600" dirty="0">
              <a:latin typeface="Calibri"/>
              <a:cs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14348" y="714357"/>
            <a:ext cx="7386044" cy="703282"/>
          </a:xfrm>
        </p:spPr>
        <p:txBody>
          <a:bodyPr>
            <a:normAutofit/>
          </a:bodyPr>
          <a:lstStyle/>
          <a:p>
            <a:pPr algn="l"/>
            <a:r>
              <a:rPr lang="es-ES" sz="2800" dirty="0">
                <a:solidFill>
                  <a:srgbClr val="0088BA"/>
                </a:solidFill>
                <a:latin typeface="Calibri"/>
                <a:cs typeface="Calibri"/>
              </a:rPr>
              <a:t>Sucursal</a:t>
            </a:r>
          </a:p>
        </p:txBody>
      </p:sp>
      <p:graphicFrame>
        <p:nvGraphicFramePr>
          <p:cNvPr id="6" name="5 Marcador de contenido"/>
          <p:cNvGraphicFramePr>
            <a:graphicFrameLocks noGrp="1"/>
          </p:cNvGraphicFramePr>
          <p:nvPr>
            <p:ph idx="1"/>
          </p:nvPr>
        </p:nvGraphicFramePr>
        <p:xfrm>
          <a:off x="714376" y="1500189"/>
          <a:ext cx="4649713" cy="49531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6 Cerrar llave"/>
          <p:cNvSpPr/>
          <p:nvPr/>
        </p:nvSpPr>
        <p:spPr>
          <a:xfrm>
            <a:off x="5076057" y="2276873"/>
            <a:ext cx="288032" cy="2808312"/>
          </a:xfrm>
          <a:prstGeom prst="rightBrace">
            <a:avLst/>
          </a:prstGeom>
        </p:spPr>
        <p:style>
          <a:lnRef idx="1">
            <a:schemeClr val="accent1"/>
          </a:lnRef>
          <a:fillRef idx="0">
            <a:schemeClr val="accent1"/>
          </a:fillRef>
          <a:effectRef idx="0">
            <a:schemeClr val="accent1"/>
          </a:effectRef>
          <a:fontRef idx="minor">
            <a:schemeClr val="tx1"/>
          </a:fontRef>
        </p:style>
        <p:txBody>
          <a:bodyPr lIns="91434" tIns="45717" rIns="91434" bIns="45717" rtlCol="0" anchor="ctr"/>
          <a:lstStyle/>
          <a:p>
            <a:pPr algn="ctr"/>
            <a:endParaRPr lang="es-PE"/>
          </a:p>
        </p:txBody>
      </p:sp>
      <p:sp>
        <p:nvSpPr>
          <p:cNvPr id="8" name="7 Rectángulo redondeado"/>
          <p:cNvSpPr/>
          <p:nvPr/>
        </p:nvSpPr>
        <p:spPr>
          <a:xfrm>
            <a:off x="5652120" y="2132856"/>
            <a:ext cx="2808312" cy="3096344"/>
          </a:xfrm>
          <a:prstGeom prst="roundRect">
            <a:avLst/>
          </a:prstGeom>
        </p:spPr>
        <p:style>
          <a:lnRef idx="2">
            <a:schemeClr val="accent1"/>
          </a:lnRef>
          <a:fillRef idx="1">
            <a:schemeClr val="lt1"/>
          </a:fillRef>
          <a:effectRef idx="0">
            <a:schemeClr val="accent1"/>
          </a:effectRef>
          <a:fontRef idx="minor">
            <a:schemeClr val="dk1"/>
          </a:fontRef>
        </p:style>
        <p:txBody>
          <a:bodyPr lIns="91434" tIns="45717" rIns="91434" bIns="45717" rtlCol="0" anchor="ctr"/>
          <a:lstStyle/>
          <a:p>
            <a:pPr algn="ctr"/>
            <a:r>
              <a:rPr lang="es-PE" sz="2400" dirty="0"/>
              <a:t>Empresa Matriz es responsable de las operaciones de la Sucursal</a:t>
            </a:r>
          </a:p>
          <a:p>
            <a:pPr algn="ctr"/>
            <a:endParaRPr lang="es-PE" sz="2400" dirty="0"/>
          </a:p>
          <a:p>
            <a:pPr algn="ctr"/>
            <a:r>
              <a:rPr lang="es-PE" sz="2400" dirty="0"/>
              <a:t>Empresas Exportadoras o Importadoras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14348" y="714357"/>
            <a:ext cx="7386044" cy="703282"/>
          </a:xfrm>
        </p:spPr>
        <p:txBody>
          <a:bodyPr>
            <a:normAutofit/>
          </a:bodyPr>
          <a:lstStyle/>
          <a:p>
            <a:pPr algn="l"/>
            <a:r>
              <a:rPr lang="es-ES" sz="2800" dirty="0">
                <a:solidFill>
                  <a:srgbClr val="0088BA"/>
                </a:solidFill>
                <a:latin typeface="Calibri"/>
                <a:cs typeface="Calibri"/>
              </a:rPr>
              <a:t>Asociación Civil</a:t>
            </a:r>
          </a:p>
        </p:txBody>
      </p:sp>
      <p:graphicFrame>
        <p:nvGraphicFramePr>
          <p:cNvPr id="10" name="9 Marcador de contenido"/>
          <p:cNvGraphicFramePr>
            <a:graphicFrameLocks noGrp="1"/>
          </p:cNvGraphicFramePr>
          <p:nvPr>
            <p:ph idx="1"/>
          </p:nvPr>
        </p:nvGraphicFramePr>
        <p:xfrm>
          <a:off x="457200" y="1600201"/>
          <a:ext cx="5122912"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6 Cerrar llave"/>
          <p:cNvSpPr/>
          <p:nvPr/>
        </p:nvSpPr>
        <p:spPr>
          <a:xfrm>
            <a:off x="5076057" y="2276873"/>
            <a:ext cx="288032" cy="2808312"/>
          </a:xfrm>
          <a:prstGeom prst="rightBrace">
            <a:avLst/>
          </a:prstGeom>
        </p:spPr>
        <p:style>
          <a:lnRef idx="1">
            <a:schemeClr val="accent1"/>
          </a:lnRef>
          <a:fillRef idx="0">
            <a:schemeClr val="accent1"/>
          </a:fillRef>
          <a:effectRef idx="0">
            <a:schemeClr val="accent1"/>
          </a:effectRef>
          <a:fontRef idx="minor">
            <a:schemeClr val="tx1"/>
          </a:fontRef>
        </p:style>
        <p:txBody>
          <a:bodyPr lIns="91434" tIns="45717" rIns="91434" bIns="45717" rtlCol="0" anchor="ctr"/>
          <a:lstStyle/>
          <a:p>
            <a:pPr algn="ctr"/>
            <a:endParaRPr lang="es-PE"/>
          </a:p>
        </p:txBody>
      </p:sp>
      <p:sp>
        <p:nvSpPr>
          <p:cNvPr id="8" name="7 Rectángulo redondeado"/>
          <p:cNvSpPr/>
          <p:nvPr/>
        </p:nvSpPr>
        <p:spPr>
          <a:xfrm>
            <a:off x="5652120" y="2132856"/>
            <a:ext cx="2808312" cy="3384376"/>
          </a:xfrm>
          <a:prstGeom prst="roundRect">
            <a:avLst/>
          </a:prstGeom>
        </p:spPr>
        <p:style>
          <a:lnRef idx="2">
            <a:schemeClr val="accent1"/>
          </a:lnRef>
          <a:fillRef idx="1">
            <a:schemeClr val="lt1"/>
          </a:fillRef>
          <a:effectRef idx="0">
            <a:schemeClr val="accent1"/>
          </a:effectRef>
          <a:fontRef idx="minor">
            <a:schemeClr val="dk1"/>
          </a:fontRef>
        </p:style>
        <p:txBody>
          <a:bodyPr lIns="91434" tIns="45717" rIns="91434" bIns="45717" rtlCol="0" anchor="ctr"/>
          <a:lstStyle/>
          <a:p>
            <a:pPr algn="ctr"/>
            <a:r>
              <a:rPr lang="es-PE" sz="2400" dirty="0"/>
              <a:t>Sin fines de lucro (No paga Impuesto a la Renta)</a:t>
            </a:r>
          </a:p>
          <a:p>
            <a:pPr algn="ctr"/>
            <a:endParaRPr lang="es-PE" sz="2400" dirty="0"/>
          </a:p>
          <a:p>
            <a:pPr algn="ctr"/>
            <a:r>
              <a:rPr lang="es-PE" sz="2400" dirty="0"/>
              <a:t>Academias, Asociaciones de Productores, Centros culturales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14348" y="714357"/>
            <a:ext cx="7386044" cy="703282"/>
          </a:xfrm>
        </p:spPr>
        <p:txBody>
          <a:bodyPr>
            <a:normAutofit/>
          </a:bodyPr>
          <a:lstStyle/>
          <a:p>
            <a:pPr algn="l"/>
            <a:r>
              <a:rPr lang="es-ES" sz="2800" dirty="0">
                <a:solidFill>
                  <a:srgbClr val="0088BA"/>
                </a:solidFill>
                <a:latin typeface="Calibri"/>
                <a:cs typeface="Calibri"/>
              </a:rPr>
              <a:t>Consorcio</a:t>
            </a:r>
          </a:p>
        </p:txBody>
      </p:sp>
      <p:graphicFrame>
        <p:nvGraphicFramePr>
          <p:cNvPr id="11" name="10 Marcador de contenido"/>
          <p:cNvGraphicFramePr>
            <a:graphicFrameLocks noGrp="1"/>
          </p:cNvGraphicFramePr>
          <p:nvPr>
            <p:ph idx="1"/>
          </p:nvPr>
        </p:nvGraphicFramePr>
        <p:xfrm>
          <a:off x="0" y="1412777"/>
          <a:ext cx="6228184" cy="48139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7 Rectángulo redondeado"/>
          <p:cNvSpPr/>
          <p:nvPr/>
        </p:nvSpPr>
        <p:spPr>
          <a:xfrm>
            <a:off x="5940152" y="1772816"/>
            <a:ext cx="2808312" cy="4248472"/>
          </a:xfrm>
          <a:prstGeom prst="roundRect">
            <a:avLst/>
          </a:prstGeom>
        </p:spPr>
        <p:style>
          <a:lnRef idx="2">
            <a:schemeClr val="accent1"/>
          </a:lnRef>
          <a:fillRef idx="1">
            <a:schemeClr val="lt1"/>
          </a:fillRef>
          <a:effectRef idx="0">
            <a:schemeClr val="accent1"/>
          </a:effectRef>
          <a:fontRef idx="minor">
            <a:schemeClr val="dk1"/>
          </a:fontRef>
        </p:style>
        <p:txBody>
          <a:bodyPr lIns="91434" tIns="45717" rIns="91434" bIns="45717" rtlCol="0" anchor="ctr"/>
          <a:lstStyle/>
          <a:p>
            <a:pPr algn="ctr"/>
            <a:r>
              <a:rPr lang="es-PE" sz="2400" dirty="0"/>
              <a:t>Responsabilidad Compartida </a:t>
            </a:r>
          </a:p>
          <a:p>
            <a:pPr algn="ctr"/>
            <a:endParaRPr lang="es-PE" sz="2400" dirty="0"/>
          </a:p>
          <a:p>
            <a:pPr algn="ctr"/>
            <a:r>
              <a:rPr lang="es-PE" sz="2400" dirty="0"/>
              <a:t>Cada empresa mantiene su independencia</a:t>
            </a:r>
          </a:p>
          <a:p>
            <a:pPr algn="ctr"/>
            <a:endParaRPr lang="es-PE" sz="2400" dirty="0"/>
          </a:p>
          <a:p>
            <a:pPr algn="ctr"/>
            <a:r>
              <a:rPr lang="es-PE" sz="2400" dirty="0"/>
              <a:t>Ideas para licitaciones con empresas y el estado</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14348" y="714357"/>
            <a:ext cx="7386044" cy="703282"/>
          </a:xfrm>
        </p:spPr>
        <p:txBody>
          <a:bodyPr>
            <a:normAutofit/>
          </a:bodyPr>
          <a:lstStyle/>
          <a:p>
            <a:pPr algn="l"/>
            <a:r>
              <a:rPr lang="es-ES" sz="2800" dirty="0">
                <a:solidFill>
                  <a:srgbClr val="0088BA"/>
                </a:solidFill>
                <a:latin typeface="Calibri"/>
                <a:cs typeface="Calibri"/>
              </a:rPr>
              <a:t>Consorcio</a:t>
            </a:r>
          </a:p>
        </p:txBody>
      </p:sp>
      <p:pic>
        <p:nvPicPr>
          <p:cNvPr id="6" name="Imagen 5" descr="Captura de pantalla 2013-01-11 a la(s) 17.12.33.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1794" y="1515350"/>
            <a:ext cx="6394471" cy="4851450"/>
          </a:xfrm>
          <a:prstGeom prst="rect">
            <a:avLst/>
          </a:prstGeom>
        </p:spPr>
      </p:pic>
    </p:spTree>
    <p:extLst>
      <p:ext uri="{BB962C8B-B14F-4D97-AF65-F5344CB8AC3E}">
        <p14:creationId xmlns:p14="http://schemas.microsoft.com/office/powerpoint/2010/main" val="894946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14348" y="714357"/>
            <a:ext cx="7386044" cy="703282"/>
          </a:xfrm>
        </p:spPr>
        <p:txBody>
          <a:bodyPr>
            <a:normAutofit/>
          </a:bodyPr>
          <a:lstStyle/>
          <a:p>
            <a:pPr algn="l"/>
            <a:r>
              <a:rPr lang="es-ES" sz="2800" dirty="0">
                <a:solidFill>
                  <a:srgbClr val="0088BA"/>
                </a:solidFill>
                <a:latin typeface="Calibri"/>
                <a:cs typeface="Calibri"/>
              </a:rPr>
              <a:t>Consorcio</a:t>
            </a:r>
          </a:p>
        </p:txBody>
      </p:sp>
      <p:pic>
        <p:nvPicPr>
          <p:cNvPr id="3" name="Imagen 2" descr="Captura de pantalla 2013-01-11 a la(s) 17.13.53.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9389" y="1373598"/>
            <a:ext cx="6197574" cy="5125230"/>
          </a:xfrm>
          <a:prstGeom prst="rect">
            <a:avLst/>
          </a:prstGeom>
        </p:spPr>
      </p:pic>
    </p:spTree>
    <p:extLst>
      <p:ext uri="{BB962C8B-B14F-4D97-AF65-F5344CB8AC3E}">
        <p14:creationId xmlns:p14="http://schemas.microsoft.com/office/powerpoint/2010/main" val="4093503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14348" y="714357"/>
            <a:ext cx="7386044" cy="703282"/>
          </a:xfrm>
        </p:spPr>
        <p:txBody>
          <a:bodyPr>
            <a:normAutofit/>
          </a:bodyPr>
          <a:lstStyle/>
          <a:p>
            <a:pPr algn="l"/>
            <a:r>
              <a:rPr lang="es-ES" sz="2800" dirty="0">
                <a:solidFill>
                  <a:srgbClr val="0088BA"/>
                </a:solidFill>
                <a:latin typeface="Calibri"/>
                <a:cs typeface="Calibri"/>
              </a:rPr>
              <a:t>Consorcio</a:t>
            </a:r>
          </a:p>
        </p:txBody>
      </p:sp>
      <p:pic>
        <p:nvPicPr>
          <p:cNvPr id="6" name="Imagen 5" descr="Captura de pantalla 2013-01-11 a la(s) 17.22.36.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55" y="1231846"/>
            <a:ext cx="5241573" cy="5271775"/>
          </a:xfrm>
          <a:prstGeom prst="rect">
            <a:avLst/>
          </a:prstGeom>
        </p:spPr>
      </p:pic>
    </p:spTree>
    <p:extLst>
      <p:ext uri="{BB962C8B-B14F-4D97-AF65-F5344CB8AC3E}">
        <p14:creationId xmlns:p14="http://schemas.microsoft.com/office/powerpoint/2010/main" val="397478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14348" y="714357"/>
            <a:ext cx="7386044" cy="703282"/>
          </a:xfrm>
        </p:spPr>
        <p:txBody>
          <a:bodyPr>
            <a:normAutofit/>
          </a:bodyPr>
          <a:lstStyle/>
          <a:p>
            <a:pPr algn="l"/>
            <a:r>
              <a:rPr lang="es-ES" sz="2800" dirty="0">
                <a:solidFill>
                  <a:srgbClr val="0088BA"/>
                </a:solidFill>
                <a:latin typeface="Calibri"/>
                <a:cs typeface="Calibri"/>
              </a:rPr>
              <a:t>Consorcio</a:t>
            </a:r>
          </a:p>
        </p:txBody>
      </p:sp>
      <p:pic>
        <p:nvPicPr>
          <p:cNvPr id="3" name="Imagen 2" descr="Captura de pantalla 2013-01-11 a la(s) 17.26.3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2893" y="806590"/>
            <a:ext cx="5250226" cy="5851663"/>
          </a:xfrm>
          <a:prstGeom prst="rect">
            <a:avLst/>
          </a:prstGeom>
        </p:spPr>
      </p:pic>
    </p:spTree>
    <p:extLst>
      <p:ext uri="{BB962C8B-B14F-4D97-AF65-F5344CB8AC3E}">
        <p14:creationId xmlns:p14="http://schemas.microsoft.com/office/powerpoint/2010/main" val="1478384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14348" y="714357"/>
            <a:ext cx="7386044" cy="703282"/>
          </a:xfrm>
        </p:spPr>
        <p:txBody>
          <a:bodyPr>
            <a:normAutofit/>
          </a:bodyPr>
          <a:lstStyle/>
          <a:p>
            <a:pPr algn="l"/>
            <a:r>
              <a:rPr lang="es-ES" sz="2800" dirty="0" err="1">
                <a:solidFill>
                  <a:srgbClr val="0088BA"/>
                </a:solidFill>
                <a:latin typeface="Calibri"/>
                <a:cs typeface="Calibri"/>
              </a:rPr>
              <a:t>Joint</a:t>
            </a:r>
            <a:r>
              <a:rPr lang="es-ES" sz="2800" dirty="0">
                <a:solidFill>
                  <a:srgbClr val="0088BA"/>
                </a:solidFill>
                <a:latin typeface="Calibri"/>
                <a:cs typeface="Calibri"/>
              </a:rPr>
              <a:t> </a:t>
            </a:r>
            <a:r>
              <a:rPr lang="es-ES" sz="2800" dirty="0" err="1">
                <a:solidFill>
                  <a:srgbClr val="0088BA"/>
                </a:solidFill>
                <a:latin typeface="Calibri"/>
                <a:cs typeface="Calibri"/>
              </a:rPr>
              <a:t>Venture</a:t>
            </a:r>
            <a:endParaRPr lang="es-ES" sz="2800" dirty="0">
              <a:solidFill>
                <a:srgbClr val="0088BA"/>
              </a:solidFill>
              <a:latin typeface="Calibri"/>
              <a:cs typeface="Calibri"/>
            </a:endParaRPr>
          </a:p>
        </p:txBody>
      </p:sp>
      <p:graphicFrame>
        <p:nvGraphicFramePr>
          <p:cNvPr id="9" name="8 Marcador de contenido"/>
          <p:cNvGraphicFramePr>
            <a:graphicFrameLocks noGrp="1"/>
          </p:cNvGraphicFramePr>
          <p:nvPr>
            <p:ph idx="1"/>
          </p:nvPr>
        </p:nvGraphicFramePr>
        <p:xfrm>
          <a:off x="457200" y="1600201"/>
          <a:ext cx="5698976"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7 Rectángulo redondeado"/>
          <p:cNvSpPr/>
          <p:nvPr/>
        </p:nvSpPr>
        <p:spPr>
          <a:xfrm>
            <a:off x="5940152" y="1772816"/>
            <a:ext cx="2808312" cy="4248472"/>
          </a:xfrm>
          <a:prstGeom prst="roundRect">
            <a:avLst/>
          </a:prstGeom>
        </p:spPr>
        <p:style>
          <a:lnRef idx="2">
            <a:schemeClr val="accent1"/>
          </a:lnRef>
          <a:fillRef idx="1">
            <a:schemeClr val="lt1"/>
          </a:fillRef>
          <a:effectRef idx="0">
            <a:schemeClr val="accent1"/>
          </a:effectRef>
          <a:fontRef idx="minor">
            <a:schemeClr val="dk1"/>
          </a:fontRef>
        </p:style>
        <p:txBody>
          <a:bodyPr lIns="91434" tIns="45717" rIns="91434" bIns="45717" rtlCol="0" anchor="ctr"/>
          <a:lstStyle/>
          <a:p>
            <a:pPr algn="ctr"/>
            <a:r>
              <a:rPr lang="es-PE" sz="2400" dirty="0"/>
              <a:t>Inversión compartida</a:t>
            </a:r>
          </a:p>
          <a:p>
            <a:pPr algn="ctr"/>
            <a:endParaRPr lang="es-PE" sz="2400" dirty="0"/>
          </a:p>
          <a:p>
            <a:pPr algn="ctr"/>
            <a:r>
              <a:rPr lang="es-PE" sz="2400" dirty="0"/>
              <a:t>Cada empresa mantiene su independencia</a:t>
            </a:r>
          </a:p>
          <a:p>
            <a:pPr algn="ctr"/>
            <a:endParaRPr lang="es-PE" sz="2400" dirty="0"/>
          </a:p>
          <a:p>
            <a:pPr algn="ctr"/>
            <a:r>
              <a:rPr lang="es-PE" sz="2400" dirty="0"/>
              <a:t>Para proyectos especiales y finitos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683568" y="1196752"/>
            <a:ext cx="7786742" cy="4634105"/>
          </a:xfrm>
        </p:spPr>
        <p:txBody>
          <a:bodyPr>
            <a:noAutofit/>
          </a:bodyPr>
          <a:lstStyle/>
          <a:p>
            <a:pPr marL="0" indent="0">
              <a:buNone/>
            </a:pPr>
            <a:r>
              <a:rPr lang="es-ES" sz="2400" dirty="0" smtClean="0">
                <a:latin typeface="Calibri"/>
                <a:cs typeface="Calibri"/>
              </a:rPr>
              <a:t>+ </a:t>
            </a:r>
            <a:r>
              <a:rPr lang="es-ES" sz="2400" dirty="0">
                <a:latin typeface="Calibri"/>
                <a:cs typeface="Calibri"/>
              </a:rPr>
              <a:t>Persona Natural : Empresa Unipersonal</a:t>
            </a:r>
          </a:p>
          <a:p>
            <a:pPr marL="0" indent="0">
              <a:buNone/>
            </a:pPr>
            <a:r>
              <a:rPr lang="es-ES" sz="2400" dirty="0">
                <a:latin typeface="Calibri"/>
                <a:cs typeface="Calibri"/>
              </a:rPr>
              <a:t>+ Persona Jurídica: </a:t>
            </a:r>
            <a:endParaRPr lang="es-ES" sz="2400" dirty="0" smtClean="0">
              <a:latin typeface="Calibri"/>
              <a:cs typeface="Calibri"/>
            </a:endParaRPr>
          </a:p>
          <a:p>
            <a:pPr marL="0" indent="0">
              <a:buNone/>
            </a:pPr>
            <a:r>
              <a:rPr lang="es-ES" sz="2400" dirty="0" smtClean="0">
                <a:latin typeface="Calibri"/>
                <a:cs typeface="Calibri"/>
              </a:rPr>
              <a:t>+ </a:t>
            </a:r>
            <a:r>
              <a:rPr lang="es-ES" sz="2400" dirty="0">
                <a:latin typeface="Calibri"/>
                <a:cs typeface="Calibri"/>
              </a:rPr>
              <a:t>Empresa Individual de </a:t>
            </a:r>
            <a:r>
              <a:rPr lang="es-ES" sz="2400" dirty="0" err="1">
                <a:latin typeface="Calibri"/>
                <a:cs typeface="Calibri"/>
              </a:rPr>
              <a:t>Resp</a:t>
            </a:r>
            <a:r>
              <a:rPr lang="es-ES" sz="2400" dirty="0">
                <a:latin typeface="Calibri"/>
                <a:cs typeface="Calibri"/>
              </a:rPr>
              <a:t>. Limitada (EIRL)</a:t>
            </a:r>
            <a:br>
              <a:rPr lang="es-ES" sz="2400" dirty="0">
                <a:latin typeface="Calibri"/>
                <a:cs typeface="Calibri"/>
              </a:rPr>
            </a:br>
            <a:r>
              <a:rPr lang="es-ES" sz="2400" dirty="0">
                <a:latin typeface="Calibri"/>
                <a:cs typeface="Calibri"/>
              </a:rPr>
              <a:t>       + Sociedad Com. De Responsabilidad Limitada (S.R.L.)</a:t>
            </a:r>
            <a:br>
              <a:rPr lang="es-ES" sz="2400" dirty="0">
                <a:latin typeface="Calibri"/>
                <a:cs typeface="Calibri"/>
              </a:rPr>
            </a:br>
            <a:r>
              <a:rPr lang="es-ES" sz="2400" dirty="0">
                <a:latin typeface="Calibri"/>
                <a:cs typeface="Calibri"/>
              </a:rPr>
              <a:t>       + Sociedad Anónima Cerrada (S.A.C.)  </a:t>
            </a:r>
            <a:br>
              <a:rPr lang="es-ES" sz="2400" dirty="0">
                <a:latin typeface="Calibri"/>
                <a:cs typeface="Calibri"/>
              </a:rPr>
            </a:br>
            <a:r>
              <a:rPr lang="es-ES" sz="2400" dirty="0">
                <a:latin typeface="Calibri"/>
                <a:cs typeface="Calibri"/>
              </a:rPr>
              <a:t>       +  Sociedad Anónima (S.A.</a:t>
            </a:r>
            <a:r>
              <a:rPr lang="es-ES" sz="2400" dirty="0" smtClean="0">
                <a:latin typeface="Calibri"/>
                <a:cs typeface="Calibri"/>
              </a:rPr>
              <a:t>)</a:t>
            </a:r>
            <a:endParaRPr lang="es-ES" sz="2400" dirty="0">
              <a:latin typeface="Calibri"/>
              <a:cs typeface="Calibri"/>
            </a:endParaRPr>
          </a:p>
          <a:p>
            <a:pPr marL="0" indent="0" algn="just">
              <a:buNone/>
            </a:pPr>
            <a:r>
              <a:rPr lang="es-ES" sz="2400" dirty="0">
                <a:latin typeface="Calibri"/>
                <a:cs typeface="Calibri"/>
              </a:rPr>
              <a:t>Otras modalidades: Sucursal, Asociaciones, Consorcio, </a:t>
            </a:r>
            <a:r>
              <a:rPr lang="es-ES" sz="2400" dirty="0" err="1">
                <a:latin typeface="Calibri"/>
                <a:cs typeface="Calibri"/>
              </a:rPr>
              <a:t>Joint</a:t>
            </a:r>
            <a:r>
              <a:rPr lang="es-ES" sz="2400" dirty="0">
                <a:latin typeface="Calibri"/>
                <a:cs typeface="Calibri"/>
              </a:rPr>
              <a:t> Venture, Asociación en </a:t>
            </a:r>
            <a:r>
              <a:rPr lang="es-ES" sz="2400" dirty="0" smtClean="0">
                <a:latin typeface="Calibri"/>
                <a:cs typeface="Calibri"/>
              </a:rPr>
              <a:t>participación</a:t>
            </a:r>
            <a:endParaRPr lang="es-ES" sz="2400" dirty="0">
              <a:latin typeface="Calibri"/>
              <a:cs typeface="Calibri"/>
            </a:endParaRPr>
          </a:p>
        </p:txBody>
      </p:sp>
      <p:sp>
        <p:nvSpPr>
          <p:cNvPr id="4" name="1 Título"/>
          <p:cNvSpPr txBox="1">
            <a:spLocks/>
          </p:cNvSpPr>
          <p:nvPr/>
        </p:nvSpPr>
        <p:spPr>
          <a:xfrm>
            <a:off x="192678" y="332656"/>
            <a:ext cx="7602068" cy="703282"/>
          </a:xfrm>
          <a:prstGeom prst="rect">
            <a:avLst/>
          </a:prstGeom>
        </p:spPr>
        <p:txBody>
          <a:bodyPr vert="horz" lIns="91426" tIns="45713" rIns="91426" bIns="45713" rtlCol="0" anchor="ctr">
            <a:noAutofit/>
          </a:bodyPr>
          <a:lstStyle/>
          <a:p>
            <a:pPr>
              <a:spcBef>
                <a:spcPct val="0"/>
              </a:spcBef>
              <a:defRPr/>
            </a:pPr>
            <a:r>
              <a:rPr lang="es-ES" sz="2900" b="1" dirty="0">
                <a:solidFill>
                  <a:srgbClr val="0088BA"/>
                </a:solidFill>
                <a:latin typeface="+mj-lt"/>
                <a:ea typeface="+mj-ea"/>
                <a:cs typeface="+mj-cs"/>
              </a:rPr>
              <a:t>Parte </a:t>
            </a:r>
            <a:r>
              <a:rPr lang="es-ES" sz="2900" b="1" dirty="0" smtClean="0">
                <a:solidFill>
                  <a:srgbClr val="0088BA"/>
                </a:solidFill>
                <a:latin typeface="+mj-lt"/>
                <a:ea typeface="+mj-ea"/>
                <a:cs typeface="+mj-cs"/>
              </a:rPr>
              <a:t>1: Tipos de empresas</a:t>
            </a:r>
            <a:endParaRPr lang="es-ES" sz="2900" b="1" dirty="0">
              <a:solidFill>
                <a:srgbClr val="0088BA"/>
              </a:solidFill>
              <a:latin typeface="+mj-lt"/>
              <a:ea typeface="+mj-ea"/>
              <a:cs typeface="+mj-c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0" y="4869160"/>
            <a:ext cx="8812560" cy="1368152"/>
          </a:xfrm>
        </p:spPr>
        <p:txBody>
          <a:bodyPr>
            <a:normAutofit/>
          </a:bodyPr>
          <a:lstStyle/>
          <a:p>
            <a:pPr marL="0" indent="0" algn="r">
              <a:buNone/>
            </a:pPr>
            <a:r>
              <a:rPr lang="es-MX" sz="5000" dirty="0" smtClean="0">
                <a:solidFill>
                  <a:schemeClr val="bg1">
                    <a:lumMod val="95000"/>
                  </a:schemeClr>
                </a:solidFill>
                <a:latin typeface="Calibri"/>
                <a:cs typeface="Calibri"/>
              </a:rPr>
              <a:t>Constitución y Formalización</a:t>
            </a:r>
          </a:p>
          <a:p>
            <a:pPr marL="0" indent="0" algn="r">
              <a:buNone/>
            </a:pPr>
            <a:r>
              <a:rPr lang="es-ES" sz="2400" b="1" dirty="0" smtClean="0">
                <a:solidFill>
                  <a:schemeClr val="bg1"/>
                </a:solidFill>
                <a:latin typeface="Calibri"/>
                <a:cs typeface="Calibri"/>
              </a:rPr>
              <a:t>Para </a:t>
            </a:r>
            <a:r>
              <a:rPr lang="es-ES" sz="2400" b="1" dirty="0">
                <a:solidFill>
                  <a:schemeClr val="bg1"/>
                </a:solidFill>
                <a:latin typeface="Calibri"/>
                <a:cs typeface="Calibri"/>
              </a:rPr>
              <a:t>nuevos negocios en el Perú</a:t>
            </a:r>
            <a:r>
              <a:rPr lang="es-ES" sz="2400" b="1" dirty="0" smtClean="0">
                <a:solidFill>
                  <a:schemeClr val="bg1"/>
                </a:solidFill>
                <a:latin typeface="Calibri"/>
                <a:cs typeface="Calibri"/>
              </a:rPr>
              <a:t>.</a:t>
            </a:r>
            <a:endParaRPr lang="es-ES" sz="2400" b="1" dirty="0">
              <a:solidFill>
                <a:schemeClr val="bg1"/>
              </a:solidFill>
              <a:latin typeface="Calibri"/>
              <a:cs typeface="Calibri"/>
            </a:endParaRPr>
          </a:p>
        </p:txBody>
      </p:sp>
      <p:sp>
        <p:nvSpPr>
          <p:cNvPr id="9" name="8 Elipse"/>
          <p:cNvSpPr/>
          <p:nvPr/>
        </p:nvSpPr>
        <p:spPr>
          <a:xfrm>
            <a:off x="-612576" y="-3267744"/>
            <a:ext cx="7632848" cy="7632848"/>
          </a:xfrm>
          <a:prstGeom prst="ellipse">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MX"/>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117" y="188640"/>
            <a:ext cx="6311059" cy="234771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uadroTexto 1"/>
          <p:cNvSpPr txBox="1"/>
          <p:nvPr/>
        </p:nvSpPr>
        <p:spPr>
          <a:xfrm>
            <a:off x="1619672" y="2420888"/>
            <a:ext cx="3816424" cy="646331"/>
          </a:xfrm>
          <a:prstGeom prst="rect">
            <a:avLst/>
          </a:prstGeom>
          <a:noFill/>
        </p:spPr>
        <p:txBody>
          <a:bodyPr wrap="square" rtlCol="0">
            <a:spAutoFit/>
          </a:bodyPr>
          <a:lstStyle/>
          <a:p>
            <a:pPr algn="ctr"/>
            <a:r>
              <a:rPr lang="es-ES" dirty="0" smtClean="0">
                <a:solidFill>
                  <a:srgbClr val="007EB0"/>
                </a:solidFill>
              </a:rPr>
              <a:t>Capacitación y servicios para nuevos negocios en el Perú </a:t>
            </a:r>
            <a:endParaRPr lang="es-ES" dirty="0">
              <a:solidFill>
                <a:srgbClr val="007EB0"/>
              </a:solidFill>
            </a:endParaRPr>
          </a:p>
        </p:txBody>
      </p:sp>
    </p:spTree>
    <p:extLst>
      <p:ext uri="{BB962C8B-B14F-4D97-AF65-F5344CB8AC3E}">
        <p14:creationId xmlns:p14="http://schemas.microsoft.com/office/powerpoint/2010/main" val="354596054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1 Título"/>
          <p:cNvSpPr txBox="1">
            <a:spLocks/>
          </p:cNvSpPr>
          <p:nvPr/>
        </p:nvSpPr>
        <p:spPr>
          <a:xfrm>
            <a:off x="192678" y="332656"/>
            <a:ext cx="7602068" cy="703282"/>
          </a:xfrm>
          <a:prstGeom prst="rect">
            <a:avLst/>
          </a:prstGeom>
        </p:spPr>
        <p:txBody>
          <a:bodyPr vert="horz" lIns="91426" tIns="45713" rIns="91426" bIns="45713" rtlCol="0" anchor="ctr">
            <a:noAutofit/>
          </a:bodyPr>
          <a:lstStyle/>
          <a:p>
            <a:pPr>
              <a:spcBef>
                <a:spcPct val="0"/>
              </a:spcBef>
              <a:defRPr/>
            </a:pPr>
            <a:r>
              <a:rPr lang="es-ES" sz="2900" b="1" dirty="0">
                <a:solidFill>
                  <a:srgbClr val="0088BA"/>
                </a:solidFill>
                <a:latin typeface="+mj-lt"/>
                <a:ea typeface="+mj-ea"/>
                <a:cs typeface="+mj-cs"/>
              </a:rPr>
              <a:t>Parte 2: Trámites de Formalización</a:t>
            </a:r>
          </a:p>
        </p:txBody>
      </p:sp>
      <p:graphicFrame>
        <p:nvGraphicFramePr>
          <p:cNvPr id="2" name="1 Diagrama"/>
          <p:cNvGraphicFramePr/>
          <p:nvPr>
            <p:extLst>
              <p:ext uri="{D42A27DB-BD31-4B8C-83A1-F6EECF244321}">
                <p14:modId xmlns:p14="http://schemas.microsoft.com/office/powerpoint/2010/main" val="261267667"/>
              </p:ext>
            </p:extLst>
          </p:nvPr>
        </p:nvGraphicFramePr>
        <p:xfrm>
          <a:off x="1541794" y="1070182"/>
          <a:ext cx="6096000" cy="55047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56836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Diagrama"/>
          <p:cNvGraphicFramePr/>
          <p:nvPr>
            <p:extLst>
              <p:ext uri="{D42A27DB-BD31-4B8C-83A1-F6EECF244321}">
                <p14:modId xmlns:p14="http://schemas.microsoft.com/office/powerpoint/2010/main" val="20837887"/>
              </p:ext>
            </p:extLst>
          </p:nvPr>
        </p:nvGraphicFramePr>
        <p:xfrm>
          <a:off x="1304433" y="1022908"/>
          <a:ext cx="6468131" cy="55047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1 Título"/>
          <p:cNvSpPr txBox="1">
            <a:spLocks/>
          </p:cNvSpPr>
          <p:nvPr/>
        </p:nvSpPr>
        <p:spPr>
          <a:xfrm>
            <a:off x="192678" y="332656"/>
            <a:ext cx="7602068" cy="703282"/>
          </a:xfrm>
          <a:prstGeom prst="rect">
            <a:avLst/>
          </a:prstGeom>
        </p:spPr>
        <p:txBody>
          <a:bodyPr vert="horz" lIns="91426" tIns="45713" rIns="91426" bIns="45713" rtlCol="0" anchor="ctr">
            <a:noAutofit/>
          </a:bodyPr>
          <a:lstStyle/>
          <a:p>
            <a:pPr>
              <a:spcBef>
                <a:spcPct val="0"/>
              </a:spcBef>
              <a:defRPr/>
            </a:pPr>
            <a:r>
              <a:rPr lang="es-ES" sz="2900" b="1" dirty="0">
                <a:solidFill>
                  <a:srgbClr val="0088BA"/>
                </a:solidFill>
                <a:latin typeface="+mj-lt"/>
                <a:ea typeface="+mj-ea"/>
                <a:cs typeface="+mj-cs"/>
              </a:rPr>
              <a:t>Parte 2: Trámites de Formalización</a:t>
            </a:r>
          </a:p>
        </p:txBody>
      </p:sp>
    </p:spTree>
    <p:extLst>
      <p:ext uri="{BB962C8B-B14F-4D97-AF65-F5344CB8AC3E}">
        <p14:creationId xmlns:p14="http://schemas.microsoft.com/office/powerpoint/2010/main" val="1609831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descr="Captura de pantalla 2013-04-03 a la(s) 20.37.07.png"/>
          <p:cNvPicPr>
            <a:picLocks noChangeAspect="1"/>
          </p:cNvPicPr>
          <p:nvPr/>
        </p:nvPicPr>
        <p:blipFill>
          <a:blip r:embed="rId2">
            <a:duotone>
              <a:schemeClr val="accent3">
                <a:shade val="45000"/>
                <a:satMod val="135000"/>
              </a:schemeClr>
              <a:prstClr val="white"/>
            </a:duotone>
            <a:extLst>
              <a:ext uri="{BEBA8EAE-BF5A-486C-A8C5-ECC9F3942E4B}">
                <a14:imgProps xmlns:a14="http://schemas.microsoft.com/office/drawing/2010/main">
                  <a14:imgLayer r:embed="rId3">
                    <a14:imgEffect>
                      <a14:saturation sat="113000"/>
                    </a14:imgEffect>
                  </a14:imgLayer>
                </a14:imgProps>
              </a:ext>
              <a:ext uri="{28A0092B-C50C-407E-A947-70E740481C1C}">
                <a14:useLocalDpi xmlns:a14="http://schemas.microsoft.com/office/drawing/2010/main" val="0"/>
              </a:ext>
            </a:extLst>
          </a:blip>
          <a:stretch>
            <a:fillRect/>
          </a:stretch>
        </p:blipFill>
        <p:spPr>
          <a:xfrm>
            <a:off x="1246820" y="4977113"/>
            <a:ext cx="6349516" cy="956772"/>
          </a:xfrm>
          <a:prstGeom prst="rect">
            <a:avLst/>
          </a:prstGeom>
        </p:spPr>
      </p:pic>
      <p:pic>
        <p:nvPicPr>
          <p:cNvPr id="22" name="Imagen 21"/>
          <p:cNvPicPr>
            <a:picLocks noChangeAspect="1"/>
          </p:cNvPicPr>
          <p:nvPr/>
        </p:nvPicPr>
        <p:blipFill>
          <a:blip r:embed="rId4"/>
          <a:stretch>
            <a:fillRect/>
          </a:stretch>
        </p:blipFill>
        <p:spPr>
          <a:xfrm>
            <a:off x="462296" y="4265296"/>
            <a:ext cx="1632464" cy="2037444"/>
          </a:xfrm>
          <a:prstGeom prst="rect">
            <a:avLst/>
          </a:prstGeom>
        </p:spPr>
      </p:pic>
      <p:sp>
        <p:nvSpPr>
          <p:cNvPr id="23" name="CuadroTexto 11"/>
          <p:cNvSpPr txBox="1"/>
          <p:nvPr/>
        </p:nvSpPr>
        <p:spPr>
          <a:xfrm>
            <a:off x="588014" y="5878879"/>
            <a:ext cx="1679729" cy="584172"/>
          </a:xfrm>
          <a:prstGeom prst="rect">
            <a:avLst/>
          </a:prstGeom>
          <a:noFill/>
        </p:spPr>
        <p:txBody>
          <a:bodyPr wrap="square" lIns="75603" tIns="37801" rIns="75603" bIns="37801" rtlCol="0">
            <a:spAutoFit/>
          </a:bodyPr>
          <a:lstStyle/>
          <a:p>
            <a:r>
              <a:rPr lang="es-PE" sz="3300" dirty="0">
                <a:solidFill>
                  <a:srgbClr val="8DC63F"/>
                </a:solidFill>
              </a:rPr>
              <a:t>SUNARP</a:t>
            </a:r>
            <a:endParaRPr lang="es-ES" sz="3300" dirty="0">
              <a:solidFill>
                <a:srgbClr val="8DC63F"/>
              </a:solidFill>
            </a:endParaRPr>
          </a:p>
        </p:txBody>
      </p:sp>
      <p:grpSp>
        <p:nvGrpSpPr>
          <p:cNvPr id="11" name="Agrupar 10"/>
          <p:cNvGrpSpPr/>
          <p:nvPr/>
        </p:nvGrpSpPr>
        <p:grpSpPr>
          <a:xfrm>
            <a:off x="711560" y="227579"/>
            <a:ext cx="6039598" cy="2157655"/>
            <a:chOff x="796781" y="489922"/>
            <a:chExt cx="6858391" cy="1388774"/>
          </a:xfrm>
        </p:grpSpPr>
        <p:sp>
          <p:nvSpPr>
            <p:cNvPr id="3" name="CuadroTexto 2"/>
            <p:cNvSpPr txBox="1"/>
            <p:nvPr/>
          </p:nvSpPr>
          <p:spPr>
            <a:xfrm>
              <a:off x="796781" y="489922"/>
              <a:ext cx="4971712" cy="346675"/>
            </a:xfrm>
            <a:prstGeom prst="rect">
              <a:avLst/>
            </a:prstGeom>
            <a:noFill/>
          </p:spPr>
          <p:txBody>
            <a:bodyPr wrap="square" rtlCol="0">
              <a:spAutoFit/>
            </a:bodyPr>
            <a:lstStyle/>
            <a:p>
              <a:r>
                <a:rPr lang="es-PE" sz="2900" b="1" dirty="0">
                  <a:solidFill>
                    <a:srgbClr val="0088BA"/>
                  </a:solidFill>
                </a:rPr>
                <a:t>❶</a:t>
              </a:r>
              <a:r>
                <a:rPr lang="es-ES_tradnl" sz="2900" dirty="0">
                  <a:solidFill>
                    <a:srgbClr val="0088BA"/>
                  </a:solidFill>
                </a:rPr>
                <a:t> </a:t>
              </a:r>
              <a:r>
                <a:rPr lang="es-ES" sz="2900" dirty="0">
                  <a:solidFill>
                    <a:srgbClr val="0088BA"/>
                  </a:solidFill>
                </a:rPr>
                <a:t>Búsqueda de Nombre</a:t>
              </a:r>
            </a:p>
          </p:txBody>
        </p:sp>
        <p:sp>
          <p:nvSpPr>
            <p:cNvPr id="20" name="CuadroTexto 19"/>
            <p:cNvSpPr txBox="1"/>
            <p:nvPr/>
          </p:nvSpPr>
          <p:spPr>
            <a:xfrm>
              <a:off x="1404607" y="951587"/>
              <a:ext cx="6250565" cy="927109"/>
            </a:xfrm>
            <a:prstGeom prst="rect">
              <a:avLst/>
            </a:prstGeom>
            <a:noFill/>
          </p:spPr>
          <p:txBody>
            <a:bodyPr wrap="square" rtlCol="0">
              <a:spAutoFit/>
            </a:bodyPr>
            <a:lstStyle/>
            <a:p>
              <a:pPr>
                <a:lnSpc>
                  <a:spcPct val="120000"/>
                </a:lnSpc>
              </a:pPr>
              <a:r>
                <a:rPr lang="es-ES_tradnl" sz="2900" baseline="30000" dirty="0">
                  <a:solidFill>
                    <a:schemeClr val="bg1">
                      <a:lumMod val="50000"/>
                    </a:schemeClr>
                  </a:solidFill>
                </a:rPr>
                <a:t>El trámite debe hacerse a título personal en SUNARP, tiene un costo de S/. 4.00 y se puede obtener el resultado en el mismo día.</a:t>
              </a:r>
            </a:p>
            <a:p>
              <a:endParaRPr lang="es-ES" dirty="0">
                <a:solidFill>
                  <a:srgbClr val="0088BA"/>
                </a:solidFill>
              </a:endParaRPr>
            </a:p>
          </p:txBody>
        </p:sp>
      </p:grpSp>
      <p:grpSp>
        <p:nvGrpSpPr>
          <p:cNvPr id="12" name="Agrupar 11"/>
          <p:cNvGrpSpPr/>
          <p:nvPr/>
        </p:nvGrpSpPr>
        <p:grpSpPr>
          <a:xfrm>
            <a:off x="637604" y="2497514"/>
            <a:ext cx="6096197" cy="2100223"/>
            <a:chOff x="13181860" y="2780629"/>
            <a:chExt cx="8260559" cy="2133768"/>
          </a:xfrm>
        </p:grpSpPr>
        <p:sp>
          <p:nvSpPr>
            <p:cNvPr id="21" name="CuadroTexto 20"/>
            <p:cNvSpPr txBox="1"/>
            <p:nvPr/>
          </p:nvSpPr>
          <p:spPr>
            <a:xfrm>
              <a:off x="13181860" y="2780629"/>
              <a:ext cx="7380284" cy="1282039"/>
            </a:xfrm>
            <a:prstGeom prst="rect">
              <a:avLst/>
            </a:prstGeom>
            <a:noFill/>
          </p:spPr>
          <p:txBody>
            <a:bodyPr wrap="square" rtlCol="0">
              <a:spAutoFit/>
            </a:bodyPr>
            <a:lstStyle/>
            <a:p>
              <a:r>
                <a:rPr lang="es-ES_tradnl" sz="2900" dirty="0">
                  <a:solidFill>
                    <a:srgbClr val="0088BA"/>
                  </a:solidFill>
                </a:rPr>
                <a:t> </a:t>
              </a:r>
              <a:r>
                <a:rPr lang="es-PE" sz="2900" b="1" dirty="0">
                  <a:solidFill>
                    <a:srgbClr val="0088BA"/>
                  </a:solidFill>
                </a:rPr>
                <a:t>❷</a:t>
              </a:r>
              <a:r>
                <a:rPr lang="es-ES_tradnl" sz="2900" dirty="0">
                  <a:solidFill>
                    <a:srgbClr val="0088BA"/>
                  </a:solidFill>
                </a:rPr>
                <a:t> </a:t>
              </a:r>
              <a:r>
                <a:rPr lang="es-ES" sz="2900" dirty="0">
                  <a:solidFill>
                    <a:srgbClr val="0088BA"/>
                  </a:solidFill>
                </a:rPr>
                <a:t>Reserva de Nombre</a:t>
              </a:r>
              <a:br>
                <a:rPr lang="es-ES" sz="2900" dirty="0">
                  <a:solidFill>
                    <a:srgbClr val="0088BA"/>
                  </a:solidFill>
                </a:rPr>
              </a:br>
              <a:endParaRPr lang="es-ES" sz="2900" dirty="0">
                <a:solidFill>
                  <a:srgbClr val="0088BA"/>
                </a:solidFill>
              </a:endParaRPr>
            </a:p>
            <a:p>
              <a:endParaRPr lang="es-ES" dirty="0">
                <a:solidFill>
                  <a:srgbClr val="0088BA"/>
                </a:solidFill>
              </a:endParaRPr>
            </a:p>
          </p:txBody>
        </p:sp>
        <p:sp>
          <p:nvSpPr>
            <p:cNvPr id="24" name="CuadroTexto 23"/>
            <p:cNvSpPr txBox="1"/>
            <p:nvPr/>
          </p:nvSpPr>
          <p:spPr>
            <a:xfrm>
              <a:off x="13984234" y="3450997"/>
              <a:ext cx="7458185" cy="1463400"/>
            </a:xfrm>
            <a:prstGeom prst="rect">
              <a:avLst/>
            </a:prstGeom>
            <a:noFill/>
          </p:spPr>
          <p:txBody>
            <a:bodyPr wrap="square" rtlCol="0">
              <a:spAutoFit/>
            </a:bodyPr>
            <a:lstStyle/>
            <a:p>
              <a:pPr>
                <a:lnSpc>
                  <a:spcPct val="120000"/>
                </a:lnSpc>
              </a:pPr>
              <a:r>
                <a:rPr lang="es-ES_tradnl" sz="2900" baseline="30000" dirty="0">
                  <a:solidFill>
                    <a:schemeClr val="bg1">
                      <a:lumMod val="50000"/>
                    </a:schemeClr>
                  </a:solidFill>
                </a:rPr>
                <a:t>El trámite debe hacerse a título personal en SUNARP, tiene un costo de S/. 4.00 y se puede obtener el resultado en el mismo día.</a:t>
              </a:r>
            </a:p>
            <a:p>
              <a:endParaRPr lang="es-ES" dirty="0">
                <a:solidFill>
                  <a:srgbClr val="0088BA"/>
                </a:solidFill>
              </a:endParaRPr>
            </a:p>
          </p:txBody>
        </p:sp>
      </p:grpSp>
      <p:pic>
        <p:nvPicPr>
          <p:cNvPr id="2" name="Imagen 1"/>
          <p:cNvPicPr>
            <a:picLocks noChangeAspect="1"/>
          </p:cNvPicPr>
          <p:nvPr/>
        </p:nvPicPr>
        <p:blipFill>
          <a:blip r:embed="rId5"/>
          <a:stretch>
            <a:fillRect/>
          </a:stretch>
        </p:blipFill>
        <p:spPr>
          <a:xfrm>
            <a:off x="7596336" y="4791920"/>
            <a:ext cx="1282016" cy="1325626"/>
          </a:xfrm>
          <a:prstGeom prst="rect">
            <a:avLst/>
          </a:prstGeom>
        </p:spPr>
      </p:pic>
    </p:spTree>
    <p:extLst>
      <p:ext uri="{BB962C8B-B14F-4D97-AF65-F5344CB8AC3E}">
        <p14:creationId xmlns:p14="http://schemas.microsoft.com/office/powerpoint/2010/main" val="4026125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Agrupar 4"/>
          <p:cNvGrpSpPr/>
          <p:nvPr/>
        </p:nvGrpSpPr>
        <p:grpSpPr>
          <a:xfrm>
            <a:off x="462296" y="227577"/>
            <a:ext cx="8790224" cy="6729815"/>
            <a:chOff x="626426" y="231212"/>
            <a:chExt cx="11911060" cy="6837305"/>
          </a:xfrm>
        </p:grpSpPr>
        <p:grpSp>
          <p:nvGrpSpPr>
            <p:cNvPr id="4" name="Agrupar 3"/>
            <p:cNvGrpSpPr/>
            <p:nvPr/>
          </p:nvGrpSpPr>
          <p:grpSpPr>
            <a:xfrm>
              <a:off x="626426" y="231212"/>
              <a:ext cx="11794342" cy="6351316"/>
              <a:chOff x="626426" y="231212"/>
              <a:chExt cx="11794342" cy="6351316"/>
            </a:xfrm>
          </p:grpSpPr>
          <p:pic>
            <p:nvPicPr>
              <p:cNvPr id="6" name="Imagen 5" descr="Captura de pantalla 2013-04-03 a la(s) 20.37.07.png"/>
              <p:cNvPicPr>
                <a:picLocks noChangeAspect="1"/>
              </p:cNvPicPr>
              <p:nvPr/>
            </p:nvPicPr>
            <p:blipFill>
              <a:blip r:embed="rId2">
                <a:duotone>
                  <a:schemeClr val="accent3">
                    <a:shade val="45000"/>
                    <a:satMod val="135000"/>
                  </a:schemeClr>
                  <a:prstClr val="white"/>
                </a:duotone>
                <a:extLst>
                  <a:ext uri="{BEBA8EAE-BF5A-486C-A8C5-ECC9F3942E4B}">
                    <a14:imgProps xmlns:a14="http://schemas.microsoft.com/office/drawing/2010/main">
                      <a14:imgLayer r:embed="rId3">
                        <a14:imgEffect>
                          <a14:saturation sat="113000"/>
                        </a14:imgEffect>
                      </a14:imgLayer>
                    </a14:imgProps>
                  </a:ext>
                  <a:ext uri="{28A0092B-C50C-407E-A947-70E740481C1C}">
                    <a14:useLocalDpi xmlns:a14="http://schemas.microsoft.com/office/drawing/2010/main" val="0"/>
                  </a:ext>
                </a:extLst>
              </a:blip>
              <a:stretch>
                <a:fillRect/>
              </a:stretch>
            </p:blipFill>
            <p:spPr>
              <a:xfrm>
                <a:off x="1689483" y="5056609"/>
                <a:ext cx="8994109" cy="972054"/>
              </a:xfrm>
              <a:prstGeom prst="rect">
                <a:avLst/>
              </a:prstGeom>
            </p:spPr>
          </p:pic>
          <p:pic>
            <p:nvPicPr>
              <p:cNvPr id="22" name="Imagen 21"/>
              <p:cNvPicPr>
                <a:picLocks noChangeAspect="1"/>
              </p:cNvPicPr>
              <p:nvPr/>
            </p:nvPicPr>
            <p:blipFill>
              <a:blip r:embed="rId4"/>
              <a:stretch>
                <a:fillRect/>
              </a:stretch>
            </p:blipFill>
            <p:spPr>
              <a:xfrm>
                <a:off x="626426" y="4333421"/>
                <a:ext cx="2212045" cy="2069987"/>
              </a:xfrm>
              <a:prstGeom prst="rect">
                <a:avLst/>
              </a:prstGeom>
            </p:spPr>
          </p:pic>
          <p:sp>
            <p:nvSpPr>
              <p:cNvPr id="23" name="CuadroTexto 11"/>
              <p:cNvSpPr txBox="1"/>
              <p:nvPr/>
            </p:nvSpPr>
            <p:spPr>
              <a:xfrm>
                <a:off x="796781" y="5972778"/>
                <a:ext cx="2276090" cy="609750"/>
              </a:xfrm>
              <a:prstGeom prst="rect">
                <a:avLst/>
              </a:prstGeom>
              <a:noFill/>
            </p:spPr>
            <p:txBody>
              <a:bodyPr wrap="square" rtlCol="0">
                <a:spAutoFit/>
              </a:bodyPr>
              <a:lstStyle/>
              <a:p>
                <a:r>
                  <a:rPr lang="es-PE" sz="3300" dirty="0">
                    <a:solidFill>
                      <a:srgbClr val="8DC63F"/>
                    </a:solidFill>
                  </a:rPr>
                  <a:t>SUNARP</a:t>
                </a:r>
                <a:endParaRPr lang="es-ES" sz="3300" dirty="0">
                  <a:solidFill>
                    <a:srgbClr val="8DC63F"/>
                  </a:solidFill>
                </a:endParaRPr>
              </a:p>
            </p:txBody>
          </p:sp>
          <p:grpSp>
            <p:nvGrpSpPr>
              <p:cNvPr id="11" name="Agrupar 10"/>
              <p:cNvGrpSpPr/>
              <p:nvPr/>
            </p:nvGrpSpPr>
            <p:grpSpPr>
              <a:xfrm>
                <a:off x="964189" y="231212"/>
                <a:ext cx="8183866" cy="2192118"/>
                <a:chOff x="796781" y="489922"/>
                <a:chExt cx="6858391" cy="1388774"/>
              </a:xfrm>
            </p:grpSpPr>
            <p:sp>
              <p:nvSpPr>
                <p:cNvPr id="3" name="CuadroTexto 2"/>
                <p:cNvSpPr txBox="1"/>
                <p:nvPr/>
              </p:nvSpPr>
              <p:spPr>
                <a:xfrm>
                  <a:off x="796781" y="489922"/>
                  <a:ext cx="4971712" cy="346675"/>
                </a:xfrm>
                <a:prstGeom prst="rect">
                  <a:avLst/>
                </a:prstGeom>
                <a:noFill/>
              </p:spPr>
              <p:txBody>
                <a:bodyPr wrap="square" rtlCol="0">
                  <a:spAutoFit/>
                </a:bodyPr>
                <a:lstStyle/>
                <a:p>
                  <a:r>
                    <a:rPr lang="es-PE" sz="2900" b="1" dirty="0">
                      <a:solidFill>
                        <a:srgbClr val="0088BA"/>
                      </a:solidFill>
                    </a:rPr>
                    <a:t>❶</a:t>
                  </a:r>
                  <a:r>
                    <a:rPr lang="es-ES_tradnl" sz="2900" dirty="0">
                      <a:solidFill>
                        <a:srgbClr val="0088BA"/>
                      </a:solidFill>
                    </a:rPr>
                    <a:t> </a:t>
                  </a:r>
                  <a:r>
                    <a:rPr lang="es-ES" sz="2900" dirty="0">
                      <a:solidFill>
                        <a:srgbClr val="0088BA"/>
                      </a:solidFill>
                    </a:rPr>
                    <a:t>Búsqueda de Nombre</a:t>
                  </a:r>
                </a:p>
              </p:txBody>
            </p:sp>
            <p:sp>
              <p:nvSpPr>
                <p:cNvPr id="20" name="CuadroTexto 19"/>
                <p:cNvSpPr txBox="1"/>
                <p:nvPr/>
              </p:nvSpPr>
              <p:spPr>
                <a:xfrm>
                  <a:off x="1404607" y="951587"/>
                  <a:ext cx="6250565" cy="927109"/>
                </a:xfrm>
                <a:prstGeom prst="rect">
                  <a:avLst/>
                </a:prstGeom>
                <a:noFill/>
              </p:spPr>
              <p:txBody>
                <a:bodyPr wrap="square" rtlCol="0">
                  <a:spAutoFit/>
                </a:bodyPr>
                <a:lstStyle/>
                <a:p>
                  <a:pPr>
                    <a:lnSpc>
                      <a:spcPct val="120000"/>
                    </a:lnSpc>
                  </a:pPr>
                  <a:r>
                    <a:rPr lang="es-ES_tradnl" sz="2900" baseline="30000" dirty="0">
                      <a:solidFill>
                        <a:schemeClr val="bg1">
                          <a:lumMod val="50000"/>
                        </a:schemeClr>
                      </a:solidFill>
                    </a:rPr>
                    <a:t>El trámite debe hacerse a título personal en SUNARP, tiene un costo de S/. 4.00 y se puede obtener el resultado en el mismo día.</a:t>
                  </a:r>
                </a:p>
                <a:p>
                  <a:endParaRPr lang="es-ES" dirty="0">
                    <a:solidFill>
                      <a:srgbClr val="0088BA"/>
                    </a:solidFill>
                  </a:endParaRPr>
                </a:p>
              </p:txBody>
            </p:sp>
          </p:grpSp>
          <p:grpSp>
            <p:nvGrpSpPr>
              <p:cNvPr id="12" name="Agrupar 11"/>
              <p:cNvGrpSpPr/>
              <p:nvPr/>
            </p:nvGrpSpPr>
            <p:grpSpPr>
              <a:xfrm>
                <a:off x="863975" y="2537404"/>
                <a:ext cx="8260559" cy="2133768"/>
                <a:chOff x="13181860" y="2780629"/>
                <a:chExt cx="8260559" cy="2133768"/>
              </a:xfrm>
            </p:grpSpPr>
            <p:sp>
              <p:nvSpPr>
                <p:cNvPr id="21" name="CuadroTexto 20"/>
                <p:cNvSpPr txBox="1"/>
                <p:nvPr/>
              </p:nvSpPr>
              <p:spPr>
                <a:xfrm>
                  <a:off x="13181860" y="2780629"/>
                  <a:ext cx="7575432" cy="1282039"/>
                </a:xfrm>
                <a:prstGeom prst="rect">
                  <a:avLst/>
                </a:prstGeom>
                <a:noFill/>
              </p:spPr>
              <p:txBody>
                <a:bodyPr wrap="square" rtlCol="0">
                  <a:spAutoFit/>
                </a:bodyPr>
                <a:lstStyle/>
                <a:p>
                  <a:r>
                    <a:rPr lang="es-ES_tradnl" sz="2900" dirty="0">
                      <a:solidFill>
                        <a:srgbClr val="0088BA"/>
                      </a:solidFill>
                    </a:rPr>
                    <a:t> </a:t>
                  </a:r>
                  <a:r>
                    <a:rPr lang="es-PE" sz="2900" b="1" dirty="0">
                      <a:solidFill>
                        <a:srgbClr val="0088BA"/>
                      </a:solidFill>
                    </a:rPr>
                    <a:t>❷</a:t>
                  </a:r>
                  <a:r>
                    <a:rPr lang="es-ES_tradnl" sz="2900" dirty="0">
                      <a:solidFill>
                        <a:srgbClr val="0088BA"/>
                      </a:solidFill>
                    </a:rPr>
                    <a:t> </a:t>
                  </a:r>
                  <a:r>
                    <a:rPr lang="es-ES" sz="2900" dirty="0">
                      <a:solidFill>
                        <a:srgbClr val="0088BA"/>
                      </a:solidFill>
                    </a:rPr>
                    <a:t>Reserva de Nombre</a:t>
                  </a:r>
                  <a:br>
                    <a:rPr lang="es-ES" sz="2900" dirty="0">
                      <a:solidFill>
                        <a:srgbClr val="0088BA"/>
                      </a:solidFill>
                    </a:rPr>
                  </a:br>
                  <a:endParaRPr lang="es-ES" sz="2900" dirty="0">
                    <a:solidFill>
                      <a:srgbClr val="0088BA"/>
                    </a:solidFill>
                  </a:endParaRPr>
                </a:p>
                <a:p>
                  <a:endParaRPr lang="es-ES" dirty="0">
                    <a:solidFill>
                      <a:srgbClr val="0088BA"/>
                    </a:solidFill>
                  </a:endParaRPr>
                </a:p>
              </p:txBody>
            </p:sp>
            <p:sp>
              <p:nvSpPr>
                <p:cNvPr id="24" name="CuadroTexto 23"/>
                <p:cNvSpPr txBox="1"/>
                <p:nvPr/>
              </p:nvSpPr>
              <p:spPr>
                <a:xfrm>
                  <a:off x="13984234" y="3450997"/>
                  <a:ext cx="7458185" cy="1463400"/>
                </a:xfrm>
                <a:prstGeom prst="rect">
                  <a:avLst/>
                </a:prstGeom>
                <a:noFill/>
              </p:spPr>
              <p:txBody>
                <a:bodyPr wrap="square" rtlCol="0">
                  <a:spAutoFit/>
                </a:bodyPr>
                <a:lstStyle/>
                <a:p>
                  <a:pPr>
                    <a:lnSpc>
                      <a:spcPct val="120000"/>
                    </a:lnSpc>
                  </a:pPr>
                  <a:r>
                    <a:rPr lang="es-ES_tradnl" sz="2900" baseline="30000" dirty="0">
                      <a:solidFill>
                        <a:schemeClr val="bg1">
                          <a:lumMod val="50000"/>
                        </a:schemeClr>
                      </a:solidFill>
                    </a:rPr>
                    <a:t>El trámite debe hacerse a título personal en SUNARP, tiene un costo de S/. 4.00 y se puede obtener el resultado en el mismo día.</a:t>
                  </a:r>
                </a:p>
                <a:p>
                  <a:endParaRPr lang="es-ES" dirty="0">
                    <a:solidFill>
                      <a:srgbClr val="0088BA"/>
                    </a:solidFill>
                  </a:endParaRPr>
                </a:p>
              </p:txBody>
            </p:sp>
          </p:grpSp>
          <p:pic>
            <p:nvPicPr>
              <p:cNvPr id="2" name="Imagen 1"/>
              <p:cNvPicPr>
                <a:picLocks noChangeAspect="1"/>
              </p:cNvPicPr>
              <p:nvPr/>
            </p:nvPicPr>
            <p:blipFill>
              <a:blip r:embed="rId5"/>
              <a:stretch>
                <a:fillRect/>
              </a:stretch>
            </p:blipFill>
            <p:spPr>
              <a:xfrm>
                <a:off x="10683592" y="4915477"/>
                <a:ext cx="1737176" cy="1346799"/>
              </a:xfrm>
              <a:prstGeom prst="rect">
                <a:avLst/>
              </a:prstGeom>
            </p:spPr>
          </p:pic>
        </p:grpSp>
        <p:sp>
          <p:nvSpPr>
            <p:cNvPr id="19" name="CuadroTexto 11"/>
            <p:cNvSpPr txBox="1"/>
            <p:nvPr/>
          </p:nvSpPr>
          <p:spPr>
            <a:xfrm>
              <a:off x="7246698" y="5942824"/>
              <a:ext cx="5290788" cy="1125693"/>
            </a:xfrm>
            <a:prstGeom prst="rect">
              <a:avLst/>
            </a:prstGeom>
            <a:noFill/>
          </p:spPr>
          <p:txBody>
            <a:bodyPr wrap="square" rtlCol="0">
              <a:spAutoFit/>
            </a:bodyPr>
            <a:lstStyle/>
            <a:p>
              <a:r>
                <a:rPr lang="es-PE" sz="3300" dirty="0">
                  <a:solidFill>
                    <a:srgbClr val="8DC63F"/>
                  </a:solidFill>
                </a:rPr>
                <a:t>NOTARIA / ABOGADO</a:t>
              </a:r>
              <a:endParaRPr lang="es-ES" sz="3300" dirty="0">
                <a:solidFill>
                  <a:srgbClr val="8DC63F"/>
                </a:solidFill>
              </a:endParaRPr>
            </a:p>
            <a:p>
              <a:endParaRPr lang="es-ES" sz="3300" dirty="0">
                <a:solidFill>
                  <a:srgbClr val="8DC63F"/>
                </a:solidFill>
              </a:endParaRPr>
            </a:p>
          </p:txBody>
        </p:sp>
      </p:grpSp>
    </p:spTree>
    <p:extLst>
      <p:ext uri="{BB962C8B-B14F-4D97-AF65-F5344CB8AC3E}">
        <p14:creationId xmlns:p14="http://schemas.microsoft.com/office/powerpoint/2010/main" val="2410098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2.76454E-6 -2.08751E-6 L -1.01 0.01276 " pathEditMode="relative" rAng="0" ptsTypes="AA">
                                      <p:cBhvr>
                                        <p:cTn id="6" dur="2000" fill="hold"/>
                                        <p:tgtEl>
                                          <p:spTgt spid="5"/>
                                        </p:tgtEl>
                                        <p:attrNameLst>
                                          <p:attrName>ppt_x</p:attrName>
                                          <p:attrName>ppt_y</p:attrName>
                                        </p:attrNameLst>
                                      </p:cBhvr>
                                      <p:rCtr x="-50500" y="63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descr="Captura de pantalla 2013-04-03 a la(s) 20.37.07.png"/>
          <p:cNvPicPr>
            <a:picLocks noChangeAspect="1"/>
          </p:cNvPicPr>
          <p:nvPr/>
        </p:nvPicPr>
        <p:blipFill>
          <a:blip r:embed="rId2">
            <a:duotone>
              <a:schemeClr val="accent3">
                <a:shade val="45000"/>
                <a:satMod val="135000"/>
              </a:schemeClr>
              <a:prstClr val="white"/>
            </a:duotone>
            <a:extLst>
              <a:ext uri="{BEBA8EAE-BF5A-486C-A8C5-ECC9F3942E4B}">
                <a14:imgProps xmlns:a14="http://schemas.microsoft.com/office/drawing/2010/main">
                  <a14:imgLayer r:embed="rId3">
                    <a14:imgEffect>
                      <a14:saturation sat="113000"/>
                    </a14:imgEffect>
                  </a14:imgLayer>
                </a14:imgProps>
              </a:ext>
              <a:ext uri="{28A0092B-C50C-407E-A947-70E740481C1C}">
                <a14:useLocalDpi xmlns:a14="http://schemas.microsoft.com/office/drawing/2010/main" val="0"/>
              </a:ext>
            </a:extLst>
          </a:blip>
          <a:stretch>
            <a:fillRect/>
          </a:stretch>
        </p:blipFill>
        <p:spPr>
          <a:xfrm>
            <a:off x="1995224" y="5068604"/>
            <a:ext cx="5889144" cy="956772"/>
          </a:xfrm>
          <a:prstGeom prst="rect">
            <a:avLst/>
          </a:prstGeom>
        </p:spPr>
      </p:pic>
      <p:pic>
        <p:nvPicPr>
          <p:cNvPr id="22" name="Imagen 21"/>
          <p:cNvPicPr>
            <a:picLocks noChangeAspect="1"/>
          </p:cNvPicPr>
          <p:nvPr/>
        </p:nvPicPr>
        <p:blipFill>
          <a:blip r:embed="rId4"/>
          <a:stretch>
            <a:fillRect/>
          </a:stretch>
        </p:blipFill>
        <p:spPr>
          <a:xfrm>
            <a:off x="333872" y="4290146"/>
            <a:ext cx="1632464" cy="2037444"/>
          </a:xfrm>
          <a:prstGeom prst="rect">
            <a:avLst/>
          </a:prstGeom>
        </p:spPr>
      </p:pic>
      <p:sp>
        <p:nvSpPr>
          <p:cNvPr id="23" name="CuadroTexto 11"/>
          <p:cNvSpPr txBox="1"/>
          <p:nvPr/>
        </p:nvSpPr>
        <p:spPr>
          <a:xfrm>
            <a:off x="362760" y="5869164"/>
            <a:ext cx="1770125" cy="584172"/>
          </a:xfrm>
          <a:prstGeom prst="rect">
            <a:avLst/>
          </a:prstGeom>
          <a:noFill/>
        </p:spPr>
        <p:txBody>
          <a:bodyPr wrap="square" lIns="75603" tIns="37801" rIns="75603" bIns="37801" rtlCol="0">
            <a:spAutoFit/>
          </a:bodyPr>
          <a:lstStyle/>
          <a:p>
            <a:r>
              <a:rPr lang="es-PE" sz="3300" dirty="0">
                <a:solidFill>
                  <a:srgbClr val="8DC63F"/>
                </a:solidFill>
              </a:rPr>
              <a:t>SUNARP</a:t>
            </a:r>
            <a:endParaRPr lang="es-ES" sz="3300" dirty="0">
              <a:solidFill>
                <a:srgbClr val="8DC63F"/>
              </a:solidFill>
            </a:endParaRPr>
          </a:p>
        </p:txBody>
      </p:sp>
      <p:grpSp>
        <p:nvGrpSpPr>
          <p:cNvPr id="11" name="Agrupar 10"/>
          <p:cNvGrpSpPr/>
          <p:nvPr/>
        </p:nvGrpSpPr>
        <p:grpSpPr>
          <a:xfrm>
            <a:off x="825861" y="911305"/>
            <a:ext cx="7418547" cy="2157655"/>
            <a:chOff x="11414012" y="489922"/>
            <a:chExt cx="8424285" cy="1388774"/>
          </a:xfrm>
        </p:grpSpPr>
        <p:sp>
          <p:nvSpPr>
            <p:cNvPr id="3" name="CuadroTexto 2"/>
            <p:cNvSpPr txBox="1"/>
            <p:nvPr/>
          </p:nvSpPr>
          <p:spPr>
            <a:xfrm>
              <a:off x="11414012" y="489922"/>
              <a:ext cx="8424285" cy="356581"/>
            </a:xfrm>
            <a:prstGeom prst="rect">
              <a:avLst/>
            </a:prstGeom>
            <a:noFill/>
          </p:spPr>
          <p:txBody>
            <a:bodyPr wrap="square" rtlCol="0">
              <a:spAutoFit/>
            </a:bodyPr>
            <a:lstStyle/>
            <a:p>
              <a:r>
                <a:rPr lang="es-PE" sz="3000" b="1" dirty="0">
                  <a:solidFill>
                    <a:srgbClr val="0088BA"/>
                  </a:solidFill>
                </a:rPr>
                <a:t>❸</a:t>
              </a:r>
              <a:r>
                <a:rPr lang="es-ES_tradnl" sz="2900" dirty="0">
                  <a:solidFill>
                    <a:srgbClr val="0088BA"/>
                  </a:solidFill>
                </a:rPr>
                <a:t> </a:t>
              </a:r>
              <a:r>
                <a:rPr lang="es-ES" sz="2900" dirty="0">
                  <a:solidFill>
                    <a:srgbClr val="0088BA"/>
                  </a:solidFill>
                </a:rPr>
                <a:t>Elaboración de la minuta de constitución</a:t>
              </a:r>
            </a:p>
          </p:txBody>
        </p:sp>
        <p:sp>
          <p:nvSpPr>
            <p:cNvPr id="20" name="CuadroTexto 19"/>
            <p:cNvSpPr txBox="1"/>
            <p:nvPr/>
          </p:nvSpPr>
          <p:spPr>
            <a:xfrm>
              <a:off x="12021838" y="951587"/>
              <a:ext cx="6250565" cy="927109"/>
            </a:xfrm>
            <a:prstGeom prst="rect">
              <a:avLst/>
            </a:prstGeom>
            <a:noFill/>
          </p:spPr>
          <p:txBody>
            <a:bodyPr wrap="square" rtlCol="0">
              <a:spAutoFit/>
            </a:bodyPr>
            <a:lstStyle/>
            <a:p>
              <a:pPr>
                <a:lnSpc>
                  <a:spcPct val="120000"/>
                </a:lnSpc>
              </a:pPr>
              <a:r>
                <a:rPr lang="es-ES_tradnl" sz="2900" baseline="30000" dirty="0">
                  <a:solidFill>
                    <a:schemeClr val="bg1">
                      <a:lumMod val="50000"/>
                    </a:schemeClr>
                  </a:solidFill>
                </a:rPr>
                <a:t>Debe ser realizado por un abogado y debe contener los estatutos de la empresa que se va a crear.</a:t>
              </a:r>
            </a:p>
            <a:p>
              <a:pPr>
                <a:lnSpc>
                  <a:spcPct val="120000"/>
                </a:lnSpc>
              </a:pPr>
              <a:endParaRPr lang="es-ES_tradnl" sz="2900" baseline="30000" dirty="0">
                <a:solidFill>
                  <a:schemeClr val="bg1">
                    <a:lumMod val="50000"/>
                  </a:schemeClr>
                </a:solidFill>
              </a:endParaRPr>
            </a:p>
            <a:p>
              <a:endParaRPr lang="es-ES" dirty="0">
                <a:solidFill>
                  <a:srgbClr val="0088BA"/>
                </a:solidFill>
              </a:endParaRPr>
            </a:p>
          </p:txBody>
        </p:sp>
      </p:grpSp>
      <p:pic>
        <p:nvPicPr>
          <p:cNvPr id="2" name="Imagen 1"/>
          <p:cNvPicPr>
            <a:picLocks noChangeAspect="1"/>
          </p:cNvPicPr>
          <p:nvPr/>
        </p:nvPicPr>
        <p:blipFill>
          <a:blip r:embed="rId5"/>
          <a:stretch>
            <a:fillRect/>
          </a:stretch>
        </p:blipFill>
        <p:spPr>
          <a:xfrm>
            <a:off x="7884368" y="4813791"/>
            <a:ext cx="1282016" cy="1325626"/>
          </a:xfrm>
          <a:prstGeom prst="rect">
            <a:avLst/>
          </a:prstGeom>
        </p:spPr>
      </p:pic>
      <p:sp>
        <p:nvSpPr>
          <p:cNvPr id="19" name="CuadroTexto 11"/>
          <p:cNvSpPr txBox="1"/>
          <p:nvPr/>
        </p:nvSpPr>
        <p:spPr>
          <a:xfrm>
            <a:off x="5292080" y="5941172"/>
            <a:ext cx="4018812" cy="584172"/>
          </a:xfrm>
          <a:prstGeom prst="rect">
            <a:avLst/>
          </a:prstGeom>
          <a:noFill/>
        </p:spPr>
        <p:txBody>
          <a:bodyPr wrap="square" lIns="75603" tIns="37801" rIns="75603" bIns="37801" rtlCol="0">
            <a:spAutoFit/>
          </a:bodyPr>
          <a:lstStyle/>
          <a:p>
            <a:r>
              <a:rPr lang="es-PE" sz="3300" dirty="0">
                <a:solidFill>
                  <a:srgbClr val="8DC63F"/>
                </a:solidFill>
              </a:rPr>
              <a:t>NOTARIA / ABOGADO</a:t>
            </a:r>
            <a:endParaRPr lang="es-ES" sz="3300" dirty="0">
              <a:solidFill>
                <a:srgbClr val="8DC63F"/>
              </a:solidFill>
            </a:endParaRPr>
          </a:p>
        </p:txBody>
      </p:sp>
    </p:spTree>
    <p:extLst>
      <p:ext uri="{BB962C8B-B14F-4D97-AF65-F5344CB8AC3E}">
        <p14:creationId xmlns:p14="http://schemas.microsoft.com/office/powerpoint/2010/main" val="3631276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Agrupar 10"/>
          <p:cNvGrpSpPr/>
          <p:nvPr/>
        </p:nvGrpSpPr>
        <p:grpSpPr>
          <a:xfrm>
            <a:off x="825861" y="983313"/>
            <a:ext cx="6986501" cy="2157655"/>
            <a:chOff x="11414012" y="489922"/>
            <a:chExt cx="7933664" cy="1388774"/>
          </a:xfrm>
        </p:grpSpPr>
        <p:sp>
          <p:nvSpPr>
            <p:cNvPr id="3" name="CuadroTexto 2"/>
            <p:cNvSpPr txBox="1"/>
            <p:nvPr/>
          </p:nvSpPr>
          <p:spPr>
            <a:xfrm>
              <a:off x="11414012" y="489922"/>
              <a:ext cx="7933664" cy="356581"/>
            </a:xfrm>
            <a:prstGeom prst="rect">
              <a:avLst/>
            </a:prstGeom>
            <a:noFill/>
          </p:spPr>
          <p:txBody>
            <a:bodyPr wrap="square" rtlCol="0">
              <a:spAutoFit/>
            </a:bodyPr>
            <a:lstStyle/>
            <a:p>
              <a:r>
                <a:rPr lang="es-PE" sz="3000" b="1" dirty="0">
                  <a:solidFill>
                    <a:srgbClr val="0088BA"/>
                  </a:solidFill>
                </a:rPr>
                <a:t>❸</a:t>
              </a:r>
              <a:r>
                <a:rPr lang="es-ES_tradnl" sz="2900" dirty="0">
                  <a:solidFill>
                    <a:srgbClr val="0088BA"/>
                  </a:solidFill>
                </a:rPr>
                <a:t> </a:t>
              </a:r>
              <a:r>
                <a:rPr lang="es-ES" sz="2900" dirty="0">
                  <a:solidFill>
                    <a:srgbClr val="0088BA"/>
                  </a:solidFill>
                </a:rPr>
                <a:t>Elaboración de la minuta de constitución</a:t>
              </a:r>
            </a:p>
          </p:txBody>
        </p:sp>
        <p:sp>
          <p:nvSpPr>
            <p:cNvPr id="20" name="CuadroTexto 19"/>
            <p:cNvSpPr txBox="1"/>
            <p:nvPr/>
          </p:nvSpPr>
          <p:spPr>
            <a:xfrm>
              <a:off x="12021838" y="951587"/>
              <a:ext cx="6250565" cy="927109"/>
            </a:xfrm>
            <a:prstGeom prst="rect">
              <a:avLst/>
            </a:prstGeom>
            <a:noFill/>
          </p:spPr>
          <p:txBody>
            <a:bodyPr wrap="square" rtlCol="0">
              <a:spAutoFit/>
            </a:bodyPr>
            <a:lstStyle/>
            <a:p>
              <a:pPr>
                <a:lnSpc>
                  <a:spcPct val="120000"/>
                </a:lnSpc>
              </a:pPr>
              <a:r>
                <a:rPr lang="es-ES_tradnl" sz="2900" baseline="30000" dirty="0">
                  <a:solidFill>
                    <a:schemeClr val="bg1">
                      <a:lumMod val="50000"/>
                    </a:schemeClr>
                  </a:solidFill>
                </a:rPr>
                <a:t>Debe ser realizado por un abogado y debe contener los estatutos de la empresa que se va a crear.</a:t>
              </a:r>
            </a:p>
            <a:p>
              <a:pPr>
                <a:lnSpc>
                  <a:spcPct val="120000"/>
                </a:lnSpc>
              </a:pPr>
              <a:endParaRPr lang="es-ES_tradnl" sz="2900" baseline="30000" dirty="0">
                <a:solidFill>
                  <a:schemeClr val="bg1">
                    <a:lumMod val="50000"/>
                  </a:schemeClr>
                </a:solidFill>
              </a:endParaRPr>
            </a:p>
            <a:p>
              <a:endParaRPr lang="es-ES" dirty="0">
                <a:solidFill>
                  <a:srgbClr val="0088BA"/>
                </a:solidFill>
              </a:endParaRPr>
            </a:p>
          </p:txBody>
        </p:sp>
      </p:grpSp>
      <p:pic>
        <p:nvPicPr>
          <p:cNvPr id="12" name="Imagen 5" descr="Captura de pantalla 2013-04-03 a la(s) 20.37.07.png"/>
          <p:cNvPicPr>
            <a:picLocks noChangeAspect="1"/>
          </p:cNvPicPr>
          <p:nvPr/>
        </p:nvPicPr>
        <p:blipFill>
          <a:blip r:embed="rId2">
            <a:duotone>
              <a:schemeClr val="accent3">
                <a:shade val="45000"/>
                <a:satMod val="135000"/>
              </a:schemeClr>
              <a:prstClr val="white"/>
            </a:duotone>
            <a:extLst>
              <a:ext uri="{BEBA8EAE-BF5A-486C-A8C5-ECC9F3942E4B}">
                <a14:imgProps xmlns:a14="http://schemas.microsoft.com/office/drawing/2010/main">
                  <a14:imgLayer r:embed="rId3">
                    <a14:imgEffect>
                      <a14:saturation sat="113000"/>
                    </a14:imgEffect>
                  </a14:imgLayer>
                </a14:imgProps>
              </a:ext>
              <a:ext uri="{28A0092B-C50C-407E-A947-70E740481C1C}">
                <a14:useLocalDpi xmlns:a14="http://schemas.microsoft.com/office/drawing/2010/main" val="0"/>
              </a:ext>
            </a:extLst>
          </a:blip>
          <a:stretch>
            <a:fillRect/>
          </a:stretch>
        </p:blipFill>
        <p:spPr>
          <a:xfrm>
            <a:off x="1959727" y="5068604"/>
            <a:ext cx="5817139" cy="956772"/>
          </a:xfrm>
          <a:prstGeom prst="rect">
            <a:avLst/>
          </a:prstGeom>
        </p:spPr>
      </p:pic>
      <p:pic>
        <p:nvPicPr>
          <p:cNvPr id="16" name="Imagen 1"/>
          <p:cNvPicPr>
            <a:picLocks noChangeAspect="1"/>
          </p:cNvPicPr>
          <p:nvPr/>
        </p:nvPicPr>
        <p:blipFill>
          <a:blip r:embed="rId4"/>
          <a:stretch>
            <a:fillRect/>
          </a:stretch>
        </p:blipFill>
        <p:spPr>
          <a:xfrm>
            <a:off x="677711" y="4883410"/>
            <a:ext cx="1282016" cy="1325626"/>
          </a:xfrm>
          <a:prstGeom prst="rect">
            <a:avLst/>
          </a:prstGeom>
        </p:spPr>
      </p:pic>
      <p:sp>
        <p:nvSpPr>
          <p:cNvPr id="17" name="CuadroTexto 11"/>
          <p:cNvSpPr txBox="1"/>
          <p:nvPr/>
        </p:nvSpPr>
        <p:spPr>
          <a:xfrm>
            <a:off x="5184576" y="6093296"/>
            <a:ext cx="3923928" cy="600164"/>
          </a:xfrm>
          <a:prstGeom prst="rect">
            <a:avLst/>
          </a:prstGeom>
          <a:noFill/>
        </p:spPr>
        <p:txBody>
          <a:bodyPr wrap="square" rtlCol="0">
            <a:spAutoFit/>
          </a:bodyPr>
          <a:lstStyle/>
          <a:p>
            <a:r>
              <a:rPr lang="es-PE" sz="3300" dirty="0">
                <a:solidFill>
                  <a:srgbClr val="8DC63F"/>
                </a:solidFill>
              </a:rPr>
              <a:t>NOTARIA / ABOGADO</a:t>
            </a:r>
            <a:endParaRPr lang="es-ES" sz="3300" dirty="0">
              <a:solidFill>
                <a:srgbClr val="8DC63F"/>
              </a:solidFill>
            </a:endParaRPr>
          </a:p>
        </p:txBody>
      </p:sp>
      <p:pic>
        <p:nvPicPr>
          <p:cNvPr id="18" name="Imagen 13"/>
          <p:cNvPicPr>
            <a:picLocks noChangeAspect="1"/>
          </p:cNvPicPr>
          <p:nvPr/>
        </p:nvPicPr>
        <p:blipFill>
          <a:blip r:embed="rId4"/>
          <a:stretch>
            <a:fillRect/>
          </a:stretch>
        </p:blipFill>
        <p:spPr>
          <a:xfrm>
            <a:off x="7738719" y="4884177"/>
            <a:ext cx="1282016" cy="1325626"/>
          </a:xfrm>
          <a:prstGeom prst="rect">
            <a:avLst/>
          </a:prstGeom>
        </p:spPr>
      </p:pic>
      <p:sp>
        <p:nvSpPr>
          <p:cNvPr id="21" name="CuadroTexto 11"/>
          <p:cNvSpPr txBox="1"/>
          <p:nvPr/>
        </p:nvSpPr>
        <p:spPr>
          <a:xfrm>
            <a:off x="538639" y="5805265"/>
            <a:ext cx="1981640" cy="600164"/>
          </a:xfrm>
          <a:prstGeom prst="rect">
            <a:avLst/>
          </a:prstGeom>
          <a:noFill/>
        </p:spPr>
        <p:txBody>
          <a:bodyPr wrap="square" rtlCol="0">
            <a:spAutoFit/>
          </a:bodyPr>
          <a:lstStyle/>
          <a:p>
            <a:r>
              <a:rPr lang="es-PE" sz="3300" dirty="0">
                <a:solidFill>
                  <a:srgbClr val="8DC63F"/>
                </a:solidFill>
              </a:rPr>
              <a:t> BANCO</a:t>
            </a:r>
            <a:endParaRPr lang="es-ES" sz="3300" dirty="0">
              <a:solidFill>
                <a:srgbClr val="8DC63F"/>
              </a:solidFill>
            </a:endParaRPr>
          </a:p>
        </p:txBody>
      </p:sp>
    </p:spTree>
    <p:extLst>
      <p:ext uri="{BB962C8B-B14F-4D97-AF65-F5344CB8AC3E}">
        <p14:creationId xmlns:p14="http://schemas.microsoft.com/office/powerpoint/2010/main" val="230184493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descr="Captura de pantalla 2013-04-03 a la(s) 20.37.07.png"/>
          <p:cNvPicPr>
            <a:picLocks noChangeAspect="1"/>
          </p:cNvPicPr>
          <p:nvPr/>
        </p:nvPicPr>
        <p:blipFill>
          <a:blip r:embed="rId2">
            <a:duotone>
              <a:schemeClr val="accent3">
                <a:shade val="45000"/>
                <a:satMod val="135000"/>
              </a:schemeClr>
              <a:prstClr val="white"/>
            </a:duotone>
            <a:extLst>
              <a:ext uri="{BEBA8EAE-BF5A-486C-A8C5-ECC9F3942E4B}">
                <a14:imgProps xmlns:a14="http://schemas.microsoft.com/office/drawing/2010/main">
                  <a14:imgLayer r:embed="rId3">
                    <a14:imgEffect>
                      <a14:saturation sat="113000"/>
                    </a14:imgEffect>
                  </a14:imgLayer>
                </a14:imgProps>
              </a:ext>
              <a:ext uri="{28A0092B-C50C-407E-A947-70E740481C1C}">
                <a14:useLocalDpi xmlns:a14="http://schemas.microsoft.com/office/drawing/2010/main" val="0"/>
              </a:ext>
            </a:extLst>
          </a:blip>
          <a:stretch>
            <a:fillRect/>
          </a:stretch>
        </p:blipFill>
        <p:spPr>
          <a:xfrm>
            <a:off x="1392269" y="5021173"/>
            <a:ext cx="6207581" cy="956772"/>
          </a:xfrm>
          <a:prstGeom prst="rect">
            <a:avLst/>
          </a:prstGeom>
        </p:spPr>
      </p:pic>
      <p:pic>
        <p:nvPicPr>
          <p:cNvPr id="2" name="Imagen 1"/>
          <p:cNvPicPr>
            <a:picLocks noChangeAspect="1"/>
          </p:cNvPicPr>
          <p:nvPr/>
        </p:nvPicPr>
        <p:blipFill>
          <a:blip r:embed="rId4"/>
          <a:stretch>
            <a:fillRect/>
          </a:stretch>
        </p:blipFill>
        <p:spPr>
          <a:xfrm>
            <a:off x="110254" y="4652319"/>
            <a:ext cx="1282016" cy="1325626"/>
          </a:xfrm>
          <a:prstGeom prst="rect">
            <a:avLst/>
          </a:prstGeom>
        </p:spPr>
      </p:pic>
      <p:sp>
        <p:nvSpPr>
          <p:cNvPr id="19" name="CuadroTexto 11"/>
          <p:cNvSpPr txBox="1"/>
          <p:nvPr/>
        </p:nvSpPr>
        <p:spPr>
          <a:xfrm>
            <a:off x="106748" y="5897120"/>
            <a:ext cx="1981640" cy="584172"/>
          </a:xfrm>
          <a:prstGeom prst="rect">
            <a:avLst/>
          </a:prstGeom>
          <a:noFill/>
        </p:spPr>
        <p:txBody>
          <a:bodyPr wrap="square" lIns="75603" tIns="37801" rIns="75603" bIns="37801" rtlCol="0">
            <a:spAutoFit/>
          </a:bodyPr>
          <a:lstStyle/>
          <a:p>
            <a:r>
              <a:rPr lang="es-PE" sz="3300" dirty="0" smtClean="0">
                <a:solidFill>
                  <a:srgbClr val="8DC63F"/>
                </a:solidFill>
              </a:rPr>
              <a:t>NOTARIA</a:t>
            </a:r>
            <a:endParaRPr lang="es-ES" sz="3300" dirty="0">
              <a:solidFill>
                <a:srgbClr val="8DC63F"/>
              </a:solidFill>
            </a:endParaRPr>
          </a:p>
        </p:txBody>
      </p:sp>
      <p:pic>
        <p:nvPicPr>
          <p:cNvPr id="14" name="Imagen 13"/>
          <p:cNvPicPr>
            <a:picLocks noChangeAspect="1"/>
          </p:cNvPicPr>
          <p:nvPr/>
        </p:nvPicPr>
        <p:blipFill>
          <a:blip r:embed="rId4"/>
          <a:stretch>
            <a:fillRect/>
          </a:stretch>
        </p:blipFill>
        <p:spPr>
          <a:xfrm>
            <a:off x="7531684" y="4652319"/>
            <a:ext cx="1282016" cy="1325626"/>
          </a:xfrm>
          <a:prstGeom prst="rect">
            <a:avLst/>
          </a:prstGeom>
        </p:spPr>
      </p:pic>
      <p:sp>
        <p:nvSpPr>
          <p:cNvPr id="15" name="CuadroTexto 11"/>
          <p:cNvSpPr txBox="1"/>
          <p:nvPr/>
        </p:nvSpPr>
        <p:spPr>
          <a:xfrm>
            <a:off x="7162360" y="5879607"/>
            <a:ext cx="1981640" cy="584172"/>
          </a:xfrm>
          <a:prstGeom prst="rect">
            <a:avLst/>
          </a:prstGeom>
          <a:noFill/>
        </p:spPr>
        <p:txBody>
          <a:bodyPr wrap="square" lIns="75603" tIns="37801" rIns="75603" bIns="37801" rtlCol="0">
            <a:spAutoFit/>
          </a:bodyPr>
          <a:lstStyle/>
          <a:p>
            <a:r>
              <a:rPr lang="es-PE" sz="3300" dirty="0">
                <a:solidFill>
                  <a:srgbClr val="8DC63F"/>
                </a:solidFill>
              </a:rPr>
              <a:t> BANCO</a:t>
            </a:r>
            <a:endParaRPr lang="es-ES" sz="3300" dirty="0">
              <a:solidFill>
                <a:srgbClr val="8DC63F"/>
              </a:solidFill>
            </a:endParaRPr>
          </a:p>
        </p:txBody>
      </p:sp>
      <p:grpSp>
        <p:nvGrpSpPr>
          <p:cNvPr id="5" name="Agrupar 4"/>
          <p:cNvGrpSpPr/>
          <p:nvPr/>
        </p:nvGrpSpPr>
        <p:grpSpPr>
          <a:xfrm>
            <a:off x="800126" y="959445"/>
            <a:ext cx="6471857" cy="2469555"/>
            <a:chOff x="1084198" y="618670"/>
            <a:chExt cx="8769591" cy="2509000"/>
          </a:xfrm>
        </p:grpSpPr>
        <p:sp>
          <p:nvSpPr>
            <p:cNvPr id="23" name="CuadroTexto 22"/>
            <p:cNvSpPr txBox="1"/>
            <p:nvPr/>
          </p:nvSpPr>
          <p:spPr>
            <a:xfrm>
              <a:off x="1084198" y="618670"/>
              <a:ext cx="8769591" cy="1297674"/>
            </a:xfrm>
            <a:prstGeom prst="rect">
              <a:avLst/>
            </a:prstGeom>
            <a:noFill/>
          </p:spPr>
          <p:txBody>
            <a:bodyPr wrap="square" rtlCol="0">
              <a:spAutoFit/>
            </a:bodyPr>
            <a:lstStyle/>
            <a:p>
              <a:r>
                <a:rPr lang="es-ES_tradnl" sz="2900" dirty="0">
                  <a:solidFill>
                    <a:srgbClr val="0088BA"/>
                  </a:solidFill>
                </a:rPr>
                <a:t> </a:t>
              </a:r>
              <a:r>
                <a:rPr lang="es-PE" sz="3000" b="1" dirty="0">
                  <a:solidFill>
                    <a:srgbClr val="0088BA"/>
                  </a:solidFill>
                </a:rPr>
                <a:t>❹</a:t>
              </a:r>
              <a:r>
                <a:rPr lang="es-ES_tradnl" sz="2900" dirty="0">
                  <a:solidFill>
                    <a:srgbClr val="0088BA"/>
                  </a:solidFill>
                </a:rPr>
                <a:t> </a:t>
              </a:r>
              <a:r>
                <a:rPr lang="es-ES" sz="2900" dirty="0">
                  <a:solidFill>
                    <a:srgbClr val="0088BA"/>
                  </a:solidFill>
                </a:rPr>
                <a:t>Apertura de una cuenta bancaria</a:t>
              </a:r>
              <a:br>
                <a:rPr lang="es-ES" sz="2900" dirty="0">
                  <a:solidFill>
                    <a:srgbClr val="0088BA"/>
                  </a:solidFill>
                </a:rPr>
              </a:br>
              <a:endParaRPr lang="es-ES" sz="2900" dirty="0">
                <a:solidFill>
                  <a:srgbClr val="0088BA"/>
                </a:solidFill>
              </a:endParaRPr>
            </a:p>
            <a:p>
              <a:endParaRPr lang="es-ES" dirty="0">
                <a:solidFill>
                  <a:srgbClr val="0088BA"/>
                </a:solidFill>
              </a:endParaRPr>
            </a:p>
          </p:txBody>
        </p:sp>
        <p:sp>
          <p:nvSpPr>
            <p:cNvPr id="25" name="CuadroTexto 24"/>
            <p:cNvSpPr txBox="1"/>
            <p:nvPr/>
          </p:nvSpPr>
          <p:spPr>
            <a:xfrm>
              <a:off x="1886574" y="1289038"/>
              <a:ext cx="7458184" cy="1838632"/>
            </a:xfrm>
            <a:prstGeom prst="rect">
              <a:avLst/>
            </a:prstGeom>
            <a:noFill/>
          </p:spPr>
          <p:txBody>
            <a:bodyPr wrap="square" rtlCol="0">
              <a:spAutoFit/>
            </a:bodyPr>
            <a:lstStyle/>
            <a:p>
              <a:pPr>
                <a:lnSpc>
                  <a:spcPct val="120000"/>
                </a:lnSpc>
              </a:pPr>
              <a:r>
                <a:rPr lang="es-ES_tradnl" sz="2900" baseline="30000" dirty="0">
                  <a:solidFill>
                    <a:schemeClr val="bg1">
                      <a:lumMod val="50000"/>
                    </a:schemeClr>
                  </a:solidFill>
                </a:rPr>
                <a:t>Si aportas como capital social activos monetarios (dinero) deberás aperturar una cuenta bancaria en el banco de tu elección</a:t>
              </a:r>
              <a:r>
                <a:rPr lang="es-ES_tradnl" sz="3000" baseline="30000" dirty="0"/>
                <a:t>.</a:t>
              </a:r>
            </a:p>
            <a:p>
              <a:pPr>
                <a:lnSpc>
                  <a:spcPct val="120000"/>
                </a:lnSpc>
              </a:pPr>
              <a:endParaRPr lang="es-ES_tradnl" sz="2900" baseline="30000" dirty="0">
                <a:solidFill>
                  <a:schemeClr val="bg1">
                    <a:lumMod val="50000"/>
                  </a:schemeClr>
                </a:solidFill>
              </a:endParaRPr>
            </a:p>
            <a:p>
              <a:endParaRPr lang="es-ES" dirty="0">
                <a:solidFill>
                  <a:srgbClr val="0088BA"/>
                </a:solidFill>
              </a:endParaRPr>
            </a:p>
          </p:txBody>
        </p:sp>
      </p:grpSp>
    </p:spTree>
    <p:extLst>
      <p:ext uri="{BB962C8B-B14F-4D97-AF65-F5344CB8AC3E}">
        <p14:creationId xmlns:p14="http://schemas.microsoft.com/office/powerpoint/2010/main" val="3207353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Agrupar 3"/>
          <p:cNvGrpSpPr/>
          <p:nvPr/>
        </p:nvGrpSpPr>
        <p:grpSpPr>
          <a:xfrm>
            <a:off x="-16856478" y="608944"/>
            <a:ext cx="35711697" cy="6200256"/>
            <a:chOff x="-22841114" y="618670"/>
            <a:chExt cx="48390592" cy="6299288"/>
          </a:xfrm>
        </p:grpSpPr>
        <p:pic>
          <p:nvPicPr>
            <p:cNvPr id="6" name="Imagen 5" descr="Captura de pantalla 2013-04-03 a la(s) 20.37.07.png"/>
            <p:cNvPicPr>
              <a:picLocks noChangeAspect="1"/>
            </p:cNvPicPr>
            <p:nvPr/>
          </p:nvPicPr>
          <p:blipFill>
            <a:blip r:embed="rId2">
              <a:duotone>
                <a:schemeClr val="accent3">
                  <a:shade val="45000"/>
                  <a:satMod val="135000"/>
                </a:schemeClr>
                <a:prstClr val="white"/>
              </a:duotone>
              <a:extLst>
                <a:ext uri="{BEBA8EAE-BF5A-486C-A8C5-ECC9F3942E4B}">
                  <a14:imgProps xmlns:a14="http://schemas.microsoft.com/office/drawing/2010/main">
                    <a14:imgLayer r:embed="rId3">
                      <a14:imgEffect>
                        <a14:saturation sat="113000"/>
                      </a14:imgEffect>
                    </a14:imgLayer>
                  </a14:imgProps>
                </a:ext>
                <a:ext uri="{28A0092B-C50C-407E-A947-70E740481C1C}">
                  <a14:useLocalDpi xmlns:a14="http://schemas.microsoft.com/office/drawing/2010/main" val="0"/>
                </a:ext>
              </a:extLst>
            </a:blip>
            <a:stretch>
              <a:fillRect/>
            </a:stretch>
          </p:blipFill>
          <p:spPr>
            <a:xfrm>
              <a:off x="-22841114" y="5211529"/>
              <a:ext cx="23160035" cy="972054"/>
            </a:xfrm>
            <a:prstGeom prst="rect">
              <a:avLst/>
            </a:prstGeom>
          </p:spPr>
        </p:pic>
        <p:pic>
          <p:nvPicPr>
            <p:cNvPr id="2" name="Imagen 1"/>
            <p:cNvPicPr>
              <a:picLocks noChangeAspect="1"/>
            </p:cNvPicPr>
            <p:nvPr/>
          </p:nvPicPr>
          <p:blipFill>
            <a:blip r:embed="rId4"/>
            <a:stretch>
              <a:fillRect/>
            </a:stretch>
          </p:blipFill>
          <p:spPr>
            <a:xfrm>
              <a:off x="-11083242" y="5023377"/>
              <a:ext cx="1737176" cy="1346799"/>
            </a:xfrm>
            <a:prstGeom prst="rect">
              <a:avLst/>
            </a:prstGeom>
          </p:spPr>
        </p:pic>
        <p:sp>
          <p:nvSpPr>
            <p:cNvPr id="19" name="CuadroTexto 11"/>
            <p:cNvSpPr txBox="1"/>
            <p:nvPr/>
          </p:nvSpPr>
          <p:spPr>
            <a:xfrm>
              <a:off x="-11083243" y="6299445"/>
              <a:ext cx="2685191" cy="609750"/>
            </a:xfrm>
            <a:prstGeom prst="rect">
              <a:avLst/>
            </a:prstGeom>
            <a:noFill/>
          </p:spPr>
          <p:txBody>
            <a:bodyPr wrap="square" rtlCol="0">
              <a:spAutoFit/>
            </a:bodyPr>
            <a:lstStyle/>
            <a:p>
              <a:r>
                <a:rPr lang="es-PE" sz="3300" dirty="0">
                  <a:solidFill>
                    <a:srgbClr val="8DC63F"/>
                  </a:solidFill>
                </a:rPr>
                <a:t>NOTARIA</a:t>
              </a:r>
              <a:endParaRPr lang="es-ES" sz="3300" dirty="0">
                <a:solidFill>
                  <a:srgbClr val="8DC63F"/>
                </a:solidFill>
              </a:endParaRPr>
            </a:p>
          </p:txBody>
        </p:sp>
        <p:pic>
          <p:nvPicPr>
            <p:cNvPr id="13" name="Imagen 12" descr="Captura de pantalla 2013-04-03 a la(s) 20.37.07.png"/>
            <p:cNvPicPr>
              <a:picLocks noChangeAspect="1"/>
            </p:cNvPicPr>
            <p:nvPr/>
          </p:nvPicPr>
          <p:blipFill>
            <a:blip r:embed="rId2">
              <a:duotone>
                <a:schemeClr val="accent3">
                  <a:shade val="45000"/>
                  <a:satMod val="135000"/>
                </a:schemeClr>
                <a:prstClr val="white"/>
              </a:duotone>
              <a:extLst>
                <a:ext uri="{BEBA8EAE-BF5A-486C-A8C5-ECC9F3942E4B}">
                  <a14:imgProps xmlns:a14="http://schemas.microsoft.com/office/drawing/2010/main">
                    <a14:imgLayer r:embed="rId5">
                      <a14:imgEffect>
                        <a14:saturation sat="113000"/>
                      </a14:imgEffect>
                    </a14:imgLayer>
                  </a14:imgProps>
                </a:ext>
                <a:ext uri="{28A0092B-C50C-407E-A947-70E740481C1C}">
                  <a14:useLocalDpi xmlns:a14="http://schemas.microsoft.com/office/drawing/2010/main" val="0"/>
                </a:ext>
              </a:extLst>
            </a:blip>
            <a:stretch>
              <a:fillRect/>
            </a:stretch>
          </p:blipFill>
          <p:spPr>
            <a:xfrm>
              <a:off x="2389443" y="5203455"/>
              <a:ext cx="23160035" cy="972054"/>
            </a:xfrm>
            <a:prstGeom prst="rect">
              <a:avLst/>
            </a:prstGeom>
          </p:spPr>
        </p:pic>
        <p:pic>
          <p:nvPicPr>
            <p:cNvPr id="14" name="Imagen 13"/>
            <p:cNvPicPr>
              <a:picLocks noChangeAspect="1"/>
            </p:cNvPicPr>
            <p:nvPr/>
          </p:nvPicPr>
          <p:blipFill>
            <a:blip r:embed="rId4"/>
            <a:stretch>
              <a:fillRect/>
            </a:stretch>
          </p:blipFill>
          <p:spPr>
            <a:xfrm>
              <a:off x="464678" y="5023377"/>
              <a:ext cx="1737176" cy="1346799"/>
            </a:xfrm>
            <a:prstGeom prst="rect">
              <a:avLst/>
            </a:prstGeom>
          </p:spPr>
        </p:pic>
        <p:sp>
          <p:nvSpPr>
            <p:cNvPr id="15" name="CuadroTexto 11"/>
            <p:cNvSpPr txBox="1"/>
            <p:nvPr/>
          </p:nvSpPr>
          <p:spPr>
            <a:xfrm>
              <a:off x="399160" y="6308208"/>
              <a:ext cx="2685191" cy="609750"/>
            </a:xfrm>
            <a:prstGeom prst="rect">
              <a:avLst/>
            </a:prstGeom>
            <a:noFill/>
          </p:spPr>
          <p:txBody>
            <a:bodyPr wrap="square" rtlCol="0">
              <a:spAutoFit/>
            </a:bodyPr>
            <a:lstStyle/>
            <a:p>
              <a:r>
                <a:rPr lang="es-PE" sz="3300" dirty="0">
                  <a:solidFill>
                    <a:srgbClr val="8DC63F"/>
                  </a:solidFill>
                </a:rPr>
                <a:t> BANCO</a:t>
              </a:r>
              <a:endParaRPr lang="es-ES" sz="3300" dirty="0">
                <a:solidFill>
                  <a:srgbClr val="8DC63F"/>
                </a:solidFill>
              </a:endParaRPr>
            </a:p>
          </p:txBody>
        </p:sp>
        <p:grpSp>
          <p:nvGrpSpPr>
            <p:cNvPr id="5" name="Agrupar 4"/>
            <p:cNvGrpSpPr/>
            <p:nvPr/>
          </p:nvGrpSpPr>
          <p:grpSpPr>
            <a:xfrm>
              <a:off x="1084198" y="618670"/>
              <a:ext cx="8769591" cy="2509000"/>
              <a:chOff x="1084198" y="618670"/>
              <a:chExt cx="8769591" cy="2509000"/>
            </a:xfrm>
          </p:grpSpPr>
          <p:sp>
            <p:nvSpPr>
              <p:cNvPr id="23" name="CuadroTexto 22"/>
              <p:cNvSpPr txBox="1"/>
              <p:nvPr/>
            </p:nvSpPr>
            <p:spPr>
              <a:xfrm>
                <a:off x="1084198" y="618670"/>
                <a:ext cx="8769591" cy="1297674"/>
              </a:xfrm>
              <a:prstGeom prst="rect">
                <a:avLst/>
              </a:prstGeom>
              <a:noFill/>
            </p:spPr>
            <p:txBody>
              <a:bodyPr wrap="square" rtlCol="0">
                <a:spAutoFit/>
              </a:bodyPr>
              <a:lstStyle/>
              <a:p>
                <a:r>
                  <a:rPr lang="es-ES_tradnl" sz="2900" dirty="0">
                    <a:solidFill>
                      <a:srgbClr val="0088BA"/>
                    </a:solidFill>
                  </a:rPr>
                  <a:t> </a:t>
                </a:r>
                <a:r>
                  <a:rPr lang="es-PE" sz="3000" b="1" dirty="0">
                    <a:solidFill>
                      <a:srgbClr val="0088BA"/>
                    </a:solidFill>
                  </a:rPr>
                  <a:t>❹</a:t>
                </a:r>
                <a:r>
                  <a:rPr lang="es-ES_tradnl" sz="2900" dirty="0">
                    <a:solidFill>
                      <a:srgbClr val="0088BA"/>
                    </a:solidFill>
                  </a:rPr>
                  <a:t> </a:t>
                </a:r>
                <a:r>
                  <a:rPr lang="es-ES" sz="2900" dirty="0">
                    <a:solidFill>
                      <a:srgbClr val="0088BA"/>
                    </a:solidFill>
                  </a:rPr>
                  <a:t>Apertura de una cuenta bancaria</a:t>
                </a:r>
                <a:br>
                  <a:rPr lang="es-ES" sz="2900" dirty="0">
                    <a:solidFill>
                      <a:srgbClr val="0088BA"/>
                    </a:solidFill>
                  </a:rPr>
                </a:br>
                <a:endParaRPr lang="es-ES" sz="2900" dirty="0">
                  <a:solidFill>
                    <a:srgbClr val="0088BA"/>
                  </a:solidFill>
                </a:endParaRPr>
              </a:p>
              <a:p>
                <a:endParaRPr lang="es-ES" dirty="0">
                  <a:solidFill>
                    <a:srgbClr val="0088BA"/>
                  </a:solidFill>
                </a:endParaRPr>
              </a:p>
            </p:txBody>
          </p:sp>
          <p:sp>
            <p:nvSpPr>
              <p:cNvPr id="25" name="CuadroTexto 24"/>
              <p:cNvSpPr txBox="1"/>
              <p:nvPr/>
            </p:nvSpPr>
            <p:spPr>
              <a:xfrm>
                <a:off x="1886574" y="1289038"/>
                <a:ext cx="7458184" cy="1838632"/>
              </a:xfrm>
              <a:prstGeom prst="rect">
                <a:avLst/>
              </a:prstGeom>
              <a:noFill/>
            </p:spPr>
            <p:txBody>
              <a:bodyPr wrap="square" rtlCol="0">
                <a:spAutoFit/>
              </a:bodyPr>
              <a:lstStyle/>
              <a:p>
                <a:pPr>
                  <a:lnSpc>
                    <a:spcPct val="120000"/>
                  </a:lnSpc>
                </a:pPr>
                <a:r>
                  <a:rPr lang="es-ES_tradnl" sz="2900" baseline="30000" dirty="0">
                    <a:solidFill>
                      <a:schemeClr val="bg1">
                        <a:lumMod val="50000"/>
                      </a:schemeClr>
                    </a:solidFill>
                  </a:rPr>
                  <a:t>Si aportas como capital social activos monetarios (dinero) deberás aperturar una cuenta bancaria en el banco de tu elección</a:t>
                </a:r>
                <a:r>
                  <a:rPr lang="es-ES_tradnl" sz="3000" baseline="30000" dirty="0"/>
                  <a:t>.</a:t>
                </a:r>
              </a:p>
              <a:p>
                <a:pPr>
                  <a:lnSpc>
                    <a:spcPct val="120000"/>
                  </a:lnSpc>
                </a:pPr>
                <a:endParaRPr lang="es-ES_tradnl" sz="2900" baseline="30000" dirty="0">
                  <a:solidFill>
                    <a:schemeClr val="bg1">
                      <a:lumMod val="50000"/>
                    </a:schemeClr>
                  </a:solidFill>
                </a:endParaRPr>
              </a:p>
              <a:p>
                <a:endParaRPr lang="es-ES" dirty="0">
                  <a:solidFill>
                    <a:srgbClr val="0088BA"/>
                  </a:solidFill>
                </a:endParaRPr>
              </a:p>
            </p:txBody>
          </p:sp>
        </p:grpSp>
      </p:grpSp>
    </p:spTree>
    <p:extLst>
      <p:ext uri="{BB962C8B-B14F-4D97-AF65-F5344CB8AC3E}">
        <p14:creationId xmlns:p14="http://schemas.microsoft.com/office/powerpoint/2010/main" val="3827209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1.08264E-6 -1.22751E-6 L 0.9795 0.00273 " pathEditMode="relative" rAng="0" ptsTypes="AA">
                                      <p:cBhvr>
                                        <p:cTn id="6" dur="2000" fill="hold"/>
                                        <p:tgtEl>
                                          <p:spTgt spid="4"/>
                                        </p:tgtEl>
                                        <p:attrNameLst>
                                          <p:attrName>ppt_x</p:attrName>
                                          <p:attrName>ppt_y</p:attrName>
                                        </p:attrNameLst>
                                      </p:cBhvr>
                                      <p:rCtr x="48969" y="13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descr="Captura de pantalla 2013-04-03 a la(s) 20.37.07.png"/>
          <p:cNvPicPr>
            <a:picLocks noChangeAspect="1"/>
          </p:cNvPicPr>
          <p:nvPr/>
        </p:nvPicPr>
        <p:blipFill>
          <a:blip r:embed="rId2">
            <a:duotone>
              <a:schemeClr val="accent3">
                <a:shade val="45000"/>
                <a:satMod val="135000"/>
              </a:schemeClr>
              <a:prstClr val="white"/>
            </a:duotone>
            <a:extLst>
              <a:ext uri="{BEBA8EAE-BF5A-486C-A8C5-ECC9F3942E4B}">
                <a14:imgProps xmlns:a14="http://schemas.microsoft.com/office/drawing/2010/main">
                  <a14:imgLayer r:embed="rId3">
                    <a14:imgEffect>
                      <a14:saturation sat="113000"/>
                    </a14:imgEffect>
                  </a14:imgLayer>
                </a14:imgProps>
              </a:ext>
              <a:ext uri="{28A0092B-C50C-407E-A947-70E740481C1C}">
                <a14:useLocalDpi xmlns:a14="http://schemas.microsoft.com/office/drawing/2010/main" val="0"/>
              </a:ext>
            </a:extLst>
          </a:blip>
          <a:stretch>
            <a:fillRect/>
          </a:stretch>
        </p:blipFill>
        <p:spPr>
          <a:xfrm>
            <a:off x="-7900013" y="5157377"/>
            <a:ext cx="17091838" cy="956772"/>
          </a:xfrm>
          <a:prstGeom prst="rect">
            <a:avLst/>
          </a:prstGeom>
        </p:spPr>
      </p:pic>
      <p:pic>
        <p:nvPicPr>
          <p:cNvPr id="2" name="Imagen 1"/>
          <p:cNvPicPr>
            <a:picLocks noChangeAspect="1"/>
          </p:cNvPicPr>
          <p:nvPr/>
        </p:nvPicPr>
        <p:blipFill>
          <a:blip r:embed="rId4"/>
          <a:stretch>
            <a:fillRect/>
          </a:stretch>
        </p:blipFill>
        <p:spPr>
          <a:xfrm>
            <a:off x="777159" y="4972184"/>
            <a:ext cx="1282016" cy="1325626"/>
          </a:xfrm>
          <a:prstGeom prst="rect">
            <a:avLst/>
          </a:prstGeom>
        </p:spPr>
      </p:pic>
      <p:sp>
        <p:nvSpPr>
          <p:cNvPr id="19" name="CuadroTexto 11"/>
          <p:cNvSpPr txBox="1"/>
          <p:nvPr/>
        </p:nvSpPr>
        <p:spPr>
          <a:xfrm>
            <a:off x="777160" y="6228190"/>
            <a:ext cx="1981640" cy="584172"/>
          </a:xfrm>
          <a:prstGeom prst="rect">
            <a:avLst/>
          </a:prstGeom>
          <a:noFill/>
        </p:spPr>
        <p:txBody>
          <a:bodyPr wrap="square" lIns="75603" tIns="37801" rIns="75603" bIns="37801" rtlCol="0">
            <a:spAutoFit/>
          </a:bodyPr>
          <a:lstStyle/>
          <a:p>
            <a:r>
              <a:rPr lang="es-PE" sz="3300" dirty="0">
                <a:solidFill>
                  <a:srgbClr val="8DC63F"/>
                </a:solidFill>
              </a:rPr>
              <a:t>NOTARIA</a:t>
            </a:r>
            <a:endParaRPr lang="es-ES" sz="3300" dirty="0">
              <a:solidFill>
                <a:srgbClr val="8DC63F"/>
              </a:solidFill>
            </a:endParaRPr>
          </a:p>
        </p:txBody>
      </p:sp>
      <p:pic>
        <p:nvPicPr>
          <p:cNvPr id="13" name="Imagen 12" descr="Captura de pantalla 2013-04-03 a la(s) 20.37.07.png"/>
          <p:cNvPicPr>
            <a:picLocks noChangeAspect="1"/>
          </p:cNvPicPr>
          <p:nvPr/>
        </p:nvPicPr>
        <p:blipFill>
          <a:blip r:embed="rId2">
            <a:duotone>
              <a:schemeClr val="accent3">
                <a:shade val="45000"/>
                <a:satMod val="135000"/>
              </a:schemeClr>
              <a:prstClr val="white"/>
            </a:duotone>
            <a:extLst>
              <a:ext uri="{BEBA8EAE-BF5A-486C-A8C5-ECC9F3942E4B}">
                <a14:imgProps xmlns:a14="http://schemas.microsoft.com/office/drawing/2010/main">
                  <a14:imgLayer r:embed="rId5">
                    <a14:imgEffect>
                      <a14:saturation sat="113000"/>
                    </a14:imgEffect>
                  </a14:imgLayer>
                </a14:imgProps>
              </a:ext>
              <a:ext uri="{28A0092B-C50C-407E-A947-70E740481C1C}">
                <a14:useLocalDpi xmlns:a14="http://schemas.microsoft.com/office/drawing/2010/main" val="0"/>
              </a:ext>
            </a:extLst>
          </a:blip>
          <a:stretch>
            <a:fillRect/>
          </a:stretch>
        </p:blipFill>
        <p:spPr>
          <a:xfrm>
            <a:off x="10719846" y="5149430"/>
            <a:ext cx="17091838" cy="956772"/>
          </a:xfrm>
          <a:prstGeom prst="rect">
            <a:avLst/>
          </a:prstGeom>
        </p:spPr>
      </p:pic>
      <p:pic>
        <p:nvPicPr>
          <p:cNvPr id="14" name="Imagen 13"/>
          <p:cNvPicPr>
            <a:picLocks noChangeAspect="1"/>
          </p:cNvPicPr>
          <p:nvPr/>
        </p:nvPicPr>
        <p:blipFill>
          <a:blip r:embed="rId4"/>
          <a:stretch>
            <a:fillRect/>
          </a:stretch>
        </p:blipFill>
        <p:spPr>
          <a:xfrm>
            <a:off x="9299391" y="4972184"/>
            <a:ext cx="1282016" cy="1325626"/>
          </a:xfrm>
          <a:prstGeom prst="rect">
            <a:avLst/>
          </a:prstGeom>
        </p:spPr>
      </p:pic>
      <p:sp>
        <p:nvSpPr>
          <p:cNvPr id="15" name="CuadroTexto 11"/>
          <p:cNvSpPr txBox="1"/>
          <p:nvPr/>
        </p:nvSpPr>
        <p:spPr>
          <a:xfrm>
            <a:off x="9251040" y="6236815"/>
            <a:ext cx="1981640" cy="584172"/>
          </a:xfrm>
          <a:prstGeom prst="rect">
            <a:avLst/>
          </a:prstGeom>
          <a:noFill/>
        </p:spPr>
        <p:txBody>
          <a:bodyPr wrap="square" lIns="75603" tIns="37801" rIns="75603" bIns="37801" rtlCol="0">
            <a:spAutoFit/>
          </a:bodyPr>
          <a:lstStyle/>
          <a:p>
            <a:r>
              <a:rPr lang="es-PE" sz="3300" dirty="0">
                <a:solidFill>
                  <a:srgbClr val="8DC63F"/>
                </a:solidFill>
              </a:rPr>
              <a:t> BANCO</a:t>
            </a:r>
            <a:endParaRPr lang="es-ES" sz="3300" dirty="0">
              <a:solidFill>
                <a:srgbClr val="8DC63F"/>
              </a:solidFill>
            </a:endParaRPr>
          </a:p>
        </p:txBody>
      </p:sp>
      <p:grpSp>
        <p:nvGrpSpPr>
          <p:cNvPr id="5" name="Agrupar 4"/>
          <p:cNvGrpSpPr/>
          <p:nvPr/>
        </p:nvGrpSpPr>
        <p:grpSpPr>
          <a:xfrm>
            <a:off x="777160" y="636725"/>
            <a:ext cx="6471857" cy="2834783"/>
            <a:chOff x="1084198" y="618670"/>
            <a:chExt cx="8769591" cy="2880061"/>
          </a:xfrm>
        </p:grpSpPr>
        <p:sp>
          <p:nvSpPr>
            <p:cNvPr id="23" name="CuadroTexto 22"/>
            <p:cNvSpPr txBox="1"/>
            <p:nvPr/>
          </p:nvSpPr>
          <p:spPr>
            <a:xfrm>
              <a:off x="1084198" y="618670"/>
              <a:ext cx="8769591" cy="1297674"/>
            </a:xfrm>
            <a:prstGeom prst="rect">
              <a:avLst/>
            </a:prstGeom>
            <a:noFill/>
          </p:spPr>
          <p:txBody>
            <a:bodyPr wrap="square" rtlCol="0">
              <a:spAutoFit/>
            </a:bodyPr>
            <a:lstStyle/>
            <a:p>
              <a:r>
                <a:rPr lang="es-ES_tradnl" sz="2900" dirty="0">
                  <a:solidFill>
                    <a:srgbClr val="0088BA"/>
                  </a:solidFill>
                </a:rPr>
                <a:t> </a:t>
              </a:r>
              <a:r>
                <a:rPr lang="es-PE" sz="3000" b="1" dirty="0">
                  <a:solidFill>
                    <a:srgbClr val="0088BA"/>
                  </a:solidFill>
                </a:rPr>
                <a:t>❺</a:t>
              </a:r>
              <a:r>
                <a:rPr lang="es-ES_tradnl" sz="3000" dirty="0"/>
                <a:t> </a:t>
              </a:r>
              <a:r>
                <a:rPr lang="es-ES" sz="2900" dirty="0">
                  <a:solidFill>
                    <a:srgbClr val="0088BA"/>
                  </a:solidFill>
                </a:rPr>
                <a:t>Escritura Pública</a:t>
              </a:r>
              <a:br>
                <a:rPr lang="es-ES" sz="2900" dirty="0">
                  <a:solidFill>
                    <a:srgbClr val="0088BA"/>
                  </a:solidFill>
                </a:rPr>
              </a:br>
              <a:endParaRPr lang="es-ES" sz="2900" dirty="0">
                <a:solidFill>
                  <a:srgbClr val="0088BA"/>
                </a:solidFill>
              </a:endParaRPr>
            </a:p>
            <a:p>
              <a:endParaRPr lang="es-ES" dirty="0">
                <a:solidFill>
                  <a:srgbClr val="0088BA"/>
                </a:solidFill>
              </a:endParaRPr>
            </a:p>
          </p:txBody>
        </p:sp>
        <p:sp>
          <p:nvSpPr>
            <p:cNvPr id="25" name="CuadroTexto 24"/>
            <p:cNvSpPr txBox="1"/>
            <p:nvPr/>
          </p:nvSpPr>
          <p:spPr>
            <a:xfrm>
              <a:off x="1886574" y="1289038"/>
              <a:ext cx="7458184" cy="2209693"/>
            </a:xfrm>
            <a:prstGeom prst="rect">
              <a:avLst/>
            </a:prstGeom>
            <a:noFill/>
          </p:spPr>
          <p:txBody>
            <a:bodyPr wrap="square" rtlCol="0">
              <a:spAutoFit/>
            </a:bodyPr>
            <a:lstStyle/>
            <a:p>
              <a:pPr>
                <a:lnSpc>
                  <a:spcPct val="120000"/>
                </a:lnSpc>
              </a:pPr>
              <a:r>
                <a:rPr lang="es-ES_tradnl" sz="2900" baseline="30000" dirty="0">
                  <a:solidFill>
                    <a:schemeClr val="bg1">
                      <a:lumMod val="50000"/>
                    </a:schemeClr>
                  </a:solidFill>
                </a:rPr>
                <a:t>Es un documento que sirve para darle formalidad a la minuta, autorizado por un notario que da fe sobre el contrato y es firmado por el titular, socio o accionistas de la empresa.</a:t>
              </a:r>
            </a:p>
            <a:p>
              <a:pPr>
                <a:lnSpc>
                  <a:spcPct val="120000"/>
                </a:lnSpc>
              </a:pPr>
              <a:endParaRPr lang="es-ES_tradnl" sz="2900" baseline="30000" dirty="0">
                <a:solidFill>
                  <a:schemeClr val="bg1">
                    <a:lumMod val="50000"/>
                  </a:schemeClr>
                </a:solidFill>
              </a:endParaRPr>
            </a:p>
            <a:p>
              <a:endParaRPr lang="es-ES" sz="2900" baseline="30000" dirty="0">
                <a:solidFill>
                  <a:schemeClr val="bg1">
                    <a:lumMod val="50000"/>
                  </a:schemeClr>
                </a:solidFill>
              </a:endParaRPr>
            </a:p>
          </p:txBody>
        </p:sp>
      </p:grpSp>
    </p:spTree>
    <p:extLst>
      <p:ext uri="{BB962C8B-B14F-4D97-AF65-F5344CB8AC3E}">
        <p14:creationId xmlns:p14="http://schemas.microsoft.com/office/powerpoint/2010/main" val="2778828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1 Título"/>
          <p:cNvSpPr txBox="1">
            <a:spLocks/>
          </p:cNvSpPr>
          <p:nvPr/>
        </p:nvSpPr>
        <p:spPr>
          <a:xfrm>
            <a:off x="192678" y="332656"/>
            <a:ext cx="7602068" cy="703282"/>
          </a:xfrm>
          <a:prstGeom prst="rect">
            <a:avLst/>
          </a:prstGeom>
        </p:spPr>
        <p:txBody>
          <a:bodyPr vert="horz" lIns="91426" tIns="45713" rIns="91426" bIns="45713" rtlCol="0" anchor="ctr">
            <a:noAutofit/>
          </a:bodyPr>
          <a:lstStyle/>
          <a:p>
            <a:pPr>
              <a:spcBef>
                <a:spcPct val="0"/>
              </a:spcBef>
              <a:defRPr/>
            </a:pPr>
            <a:r>
              <a:rPr lang="es-ES" sz="2900" b="1" dirty="0">
                <a:solidFill>
                  <a:srgbClr val="0088BA"/>
                </a:solidFill>
                <a:latin typeface="+mj-lt"/>
                <a:ea typeface="+mj-ea"/>
                <a:cs typeface="+mj-cs"/>
              </a:rPr>
              <a:t>Parte 2: Trámites de Formalización</a:t>
            </a:r>
          </a:p>
        </p:txBody>
      </p:sp>
      <p:graphicFrame>
        <p:nvGraphicFramePr>
          <p:cNvPr id="2" name="1 Diagrama"/>
          <p:cNvGraphicFramePr/>
          <p:nvPr>
            <p:extLst>
              <p:ext uri="{D42A27DB-BD31-4B8C-83A1-F6EECF244321}">
                <p14:modId xmlns:p14="http://schemas.microsoft.com/office/powerpoint/2010/main" val="1086570454"/>
              </p:ext>
            </p:extLst>
          </p:nvPr>
        </p:nvGraphicFramePr>
        <p:xfrm>
          <a:off x="1541794" y="1070182"/>
          <a:ext cx="6096000" cy="55047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80214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Agrupar 2"/>
          <p:cNvGrpSpPr/>
          <p:nvPr/>
        </p:nvGrpSpPr>
        <p:grpSpPr>
          <a:xfrm>
            <a:off x="-9766758" y="636723"/>
            <a:ext cx="37578442" cy="6200256"/>
            <a:chOff x="-13234297" y="646893"/>
            <a:chExt cx="50920095" cy="6299288"/>
          </a:xfrm>
        </p:grpSpPr>
        <p:pic>
          <p:nvPicPr>
            <p:cNvPr id="6" name="Imagen 5" descr="Captura de pantalla 2013-04-03 a la(s) 20.37.07.png"/>
            <p:cNvPicPr>
              <a:picLocks noChangeAspect="1"/>
            </p:cNvPicPr>
            <p:nvPr/>
          </p:nvPicPr>
          <p:blipFill>
            <a:blip r:embed="rId2">
              <a:duotone>
                <a:schemeClr val="accent3">
                  <a:shade val="45000"/>
                  <a:satMod val="135000"/>
                </a:schemeClr>
                <a:prstClr val="white"/>
              </a:duotone>
              <a:extLst>
                <a:ext uri="{BEBA8EAE-BF5A-486C-A8C5-ECC9F3942E4B}">
                  <a14:imgProps xmlns:a14="http://schemas.microsoft.com/office/drawing/2010/main">
                    <a14:imgLayer r:embed="rId3">
                      <a14:imgEffect>
                        <a14:saturation sat="113000"/>
                      </a14:imgEffect>
                    </a14:imgLayer>
                  </a14:imgProps>
                </a:ext>
                <a:ext uri="{28A0092B-C50C-407E-A947-70E740481C1C}">
                  <a14:useLocalDpi xmlns:a14="http://schemas.microsoft.com/office/drawing/2010/main" val="0"/>
                </a:ext>
              </a:extLst>
            </a:blip>
            <a:stretch>
              <a:fillRect/>
            </a:stretch>
          </p:blipFill>
          <p:spPr>
            <a:xfrm>
              <a:off x="-10704794" y="5239752"/>
              <a:ext cx="23160035" cy="972054"/>
            </a:xfrm>
            <a:prstGeom prst="rect">
              <a:avLst/>
            </a:prstGeom>
          </p:spPr>
        </p:pic>
        <p:pic>
          <p:nvPicPr>
            <p:cNvPr id="2" name="Imagen 1"/>
            <p:cNvPicPr>
              <a:picLocks noChangeAspect="1"/>
            </p:cNvPicPr>
            <p:nvPr/>
          </p:nvPicPr>
          <p:blipFill>
            <a:blip r:embed="rId4"/>
            <a:stretch>
              <a:fillRect/>
            </a:stretch>
          </p:blipFill>
          <p:spPr>
            <a:xfrm>
              <a:off x="1053078" y="5051600"/>
              <a:ext cx="1737176" cy="1346799"/>
            </a:xfrm>
            <a:prstGeom prst="rect">
              <a:avLst/>
            </a:prstGeom>
          </p:spPr>
        </p:pic>
        <p:sp>
          <p:nvSpPr>
            <p:cNvPr id="19" name="CuadroTexto 11"/>
            <p:cNvSpPr txBox="1"/>
            <p:nvPr/>
          </p:nvSpPr>
          <p:spPr>
            <a:xfrm>
              <a:off x="1053077" y="6217182"/>
              <a:ext cx="2685191" cy="609750"/>
            </a:xfrm>
            <a:prstGeom prst="rect">
              <a:avLst/>
            </a:prstGeom>
            <a:noFill/>
          </p:spPr>
          <p:txBody>
            <a:bodyPr wrap="square" rtlCol="0">
              <a:spAutoFit/>
            </a:bodyPr>
            <a:lstStyle/>
            <a:p>
              <a:r>
                <a:rPr lang="es-PE" sz="3300" dirty="0">
                  <a:solidFill>
                    <a:srgbClr val="8DC63F"/>
                  </a:solidFill>
                </a:rPr>
                <a:t>NOTARIA</a:t>
              </a:r>
              <a:endParaRPr lang="es-ES" sz="3300" dirty="0">
                <a:solidFill>
                  <a:srgbClr val="8DC63F"/>
                </a:solidFill>
              </a:endParaRPr>
            </a:p>
          </p:txBody>
        </p:sp>
        <p:pic>
          <p:nvPicPr>
            <p:cNvPr id="13" name="Imagen 12" descr="Captura de pantalla 2013-04-03 a la(s) 20.37.07.png"/>
            <p:cNvPicPr>
              <a:picLocks noChangeAspect="1"/>
            </p:cNvPicPr>
            <p:nvPr/>
          </p:nvPicPr>
          <p:blipFill>
            <a:blip r:embed="rId2">
              <a:duotone>
                <a:schemeClr val="accent3">
                  <a:shade val="45000"/>
                  <a:satMod val="135000"/>
                </a:schemeClr>
                <a:prstClr val="white"/>
              </a:duotone>
              <a:extLst>
                <a:ext uri="{BEBA8EAE-BF5A-486C-A8C5-ECC9F3942E4B}">
                  <a14:imgProps xmlns:a14="http://schemas.microsoft.com/office/drawing/2010/main">
                    <a14:imgLayer r:embed="rId5">
                      <a14:imgEffect>
                        <a14:saturation sat="113000"/>
                      </a14:imgEffect>
                    </a14:imgLayer>
                  </a14:imgProps>
                </a:ext>
                <a:ext uri="{28A0092B-C50C-407E-A947-70E740481C1C}">
                  <a14:useLocalDpi xmlns:a14="http://schemas.microsoft.com/office/drawing/2010/main" val="0"/>
                </a:ext>
              </a:extLst>
            </a:blip>
            <a:stretch>
              <a:fillRect/>
            </a:stretch>
          </p:blipFill>
          <p:spPr>
            <a:xfrm>
              <a:off x="14525763" y="5231678"/>
              <a:ext cx="23160035" cy="972054"/>
            </a:xfrm>
            <a:prstGeom prst="rect">
              <a:avLst/>
            </a:prstGeom>
          </p:spPr>
        </p:pic>
        <p:pic>
          <p:nvPicPr>
            <p:cNvPr id="14" name="Imagen 13"/>
            <p:cNvPicPr>
              <a:picLocks noChangeAspect="1"/>
            </p:cNvPicPr>
            <p:nvPr/>
          </p:nvPicPr>
          <p:blipFill>
            <a:blip r:embed="rId4"/>
            <a:stretch>
              <a:fillRect/>
            </a:stretch>
          </p:blipFill>
          <p:spPr>
            <a:xfrm>
              <a:off x="12600998" y="5051600"/>
              <a:ext cx="1737176" cy="1346799"/>
            </a:xfrm>
            <a:prstGeom prst="rect">
              <a:avLst/>
            </a:prstGeom>
          </p:spPr>
        </p:pic>
        <p:sp>
          <p:nvSpPr>
            <p:cNvPr id="15" name="CuadroTexto 11"/>
            <p:cNvSpPr txBox="1"/>
            <p:nvPr/>
          </p:nvSpPr>
          <p:spPr>
            <a:xfrm>
              <a:off x="12535479" y="6336431"/>
              <a:ext cx="2685191" cy="609750"/>
            </a:xfrm>
            <a:prstGeom prst="rect">
              <a:avLst/>
            </a:prstGeom>
            <a:noFill/>
          </p:spPr>
          <p:txBody>
            <a:bodyPr wrap="square" rtlCol="0">
              <a:spAutoFit/>
            </a:bodyPr>
            <a:lstStyle/>
            <a:p>
              <a:r>
                <a:rPr lang="es-PE" sz="3300" dirty="0">
                  <a:solidFill>
                    <a:srgbClr val="8DC63F"/>
                  </a:solidFill>
                </a:rPr>
                <a:t> BANCO</a:t>
              </a:r>
              <a:endParaRPr lang="es-ES" sz="3300" dirty="0">
                <a:solidFill>
                  <a:srgbClr val="8DC63F"/>
                </a:solidFill>
              </a:endParaRPr>
            </a:p>
          </p:txBody>
        </p:sp>
        <p:grpSp>
          <p:nvGrpSpPr>
            <p:cNvPr id="5" name="Agrupar 4"/>
            <p:cNvGrpSpPr/>
            <p:nvPr/>
          </p:nvGrpSpPr>
          <p:grpSpPr>
            <a:xfrm>
              <a:off x="1053078" y="646893"/>
              <a:ext cx="8769591" cy="2880061"/>
              <a:chOff x="1084198" y="618670"/>
              <a:chExt cx="8769591" cy="2880061"/>
            </a:xfrm>
          </p:grpSpPr>
          <p:sp>
            <p:nvSpPr>
              <p:cNvPr id="23" name="CuadroTexto 22"/>
              <p:cNvSpPr txBox="1"/>
              <p:nvPr/>
            </p:nvSpPr>
            <p:spPr>
              <a:xfrm>
                <a:off x="1084198" y="618670"/>
                <a:ext cx="8769591" cy="1297674"/>
              </a:xfrm>
              <a:prstGeom prst="rect">
                <a:avLst/>
              </a:prstGeom>
              <a:noFill/>
            </p:spPr>
            <p:txBody>
              <a:bodyPr wrap="square" rtlCol="0">
                <a:spAutoFit/>
              </a:bodyPr>
              <a:lstStyle/>
              <a:p>
                <a:r>
                  <a:rPr lang="es-ES_tradnl" sz="2900" dirty="0">
                    <a:solidFill>
                      <a:srgbClr val="0088BA"/>
                    </a:solidFill>
                  </a:rPr>
                  <a:t> </a:t>
                </a:r>
                <a:r>
                  <a:rPr lang="es-PE" sz="3000" b="1" dirty="0">
                    <a:solidFill>
                      <a:srgbClr val="0088BA"/>
                    </a:solidFill>
                  </a:rPr>
                  <a:t>❺</a:t>
                </a:r>
                <a:r>
                  <a:rPr lang="es-ES_tradnl" sz="3000" dirty="0"/>
                  <a:t> </a:t>
                </a:r>
                <a:r>
                  <a:rPr lang="es-ES" sz="2900" dirty="0">
                    <a:solidFill>
                      <a:srgbClr val="0088BA"/>
                    </a:solidFill>
                  </a:rPr>
                  <a:t>Escritura Pública</a:t>
                </a:r>
                <a:br>
                  <a:rPr lang="es-ES" sz="2900" dirty="0">
                    <a:solidFill>
                      <a:srgbClr val="0088BA"/>
                    </a:solidFill>
                  </a:rPr>
                </a:br>
                <a:endParaRPr lang="es-ES" sz="2900" dirty="0">
                  <a:solidFill>
                    <a:srgbClr val="0088BA"/>
                  </a:solidFill>
                </a:endParaRPr>
              </a:p>
              <a:p>
                <a:endParaRPr lang="es-ES" dirty="0">
                  <a:solidFill>
                    <a:srgbClr val="0088BA"/>
                  </a:solidFill>
                </a:endParaRPr>
              </a:p>
            </p:txBody>
          </p:sp>
          <p:sp>
            <p:nvSpPr>
              <p:cNvPr id="25" name="CuadroTexto 24"/>
              <p:cNvSpPr txBox="1"/>
              <p:nvPr/>
            </p:nvSpPr>
            <p:spPr>
              <a:xfrm>
                <a:off x="1886574" y="1289038"/>
                <a:ext cx="7458184" cy="2209693"/>
              </a:xfrm>
              <a:prstGeom prst="rect">
                <a:avLst/>
              </a:prstGeom>
              <a:noFill/>
            </p:spPr>
            <p:txBody>
              <a:bodyPr wrap="square" rtlCol="0">
                <a:spAutoFit/>
              </a:bodyPr>
              <a:lstStyle/>
              <a:p>
                <a:pPr>
                  <a:lnSpc>
                    <a:spcPct val="120000"/>
                  </a:lnSpc>
                </a:pPr>
                <a:r>
                  <a:rPr lang="es-ES_tradnl" sz="2900" baseline="30000" dirty="0">
                    <a:solidFill>
                      <a:schemeClr val="bg1">
                        <a:lumMod val="50000"/>
                      </a:schemeClr>
                    </a:solidFill>
                  </a:rPr>
                  <a:t>Es un documento que sirve para darle formalidad a la minuta, autorizado por un notario que da fe sobre el contrato y es firmado por el titular, socio o accionistas de la empresa.</a:t>
                </a:r>
              </a:p>
              <a:p>
                <a:pPr>
                  <a:lnSpc>
                    <a:spcPct val="120000"/>
                  </a:lnSpc>
                </a:pPr>
                <a:endParaRPr lang="es-ES_tradnl" sz="2900" baseline="30000" dirty="0">
                  <a:solidFill>
                    <a:schemeClr val="bg1">
                      <a:lumMod val="50000"/>
                    </a:schemeClr>
                  </a:solidFill>
                </a:endParaRPr>
              </a:p>
              <a:p>
                <a:endParaRPr lang="es-ES" sz="2900" baseline="30000" dirty="0">
                  <a:solidFill>
                    <a:schemeClr val="bg1">
                      <a:lumMod val="50000"/>
                    </a:schemeClr>
                  </a:solidFill>
                </a:endParaRPr>
              </a:p>
            </p:txBody>
          </p:sp>
        </p:grpSp>
        <p:pic>
          <p:nvPicPr>
            <p:cNvPr id="11" name="Imagen 10"/>
            <p:cNvPicPr>
              <a:picLocks noChangeAspect="1"/>
            </p:cNvPicPr>
            <p:nvPr/>
          </p:nvPicPr>
          <p:blipFill>
            <a:blip r:embed="rId6"/>
            <a:stretch>
              <a:fillRect/>
            </a:stretch>
          </p:blipFill>
          <p:spPr>
            <a:xfrm>
              <a:off x="-13068631" y="4278178"/>
              <a:ext cx="2212045" cy="2069987"/>
            </a:xfrm>
            <a:prstGeom prst="rect">
              <a:avLst/>
            </a:prstGeom>
          </p:spPr>
        </p:pic>
        <p:sp>
          <p:nvSpPr>
            <p:cNvPr id="12" name="CuadroTexto 11"/>
            <p:cNvSpPr txBox="1"/>
            <p:nvPr/>
          </p:nvSpPr>
          <p:spPr>
            <a:xfrm>
              <a:off x="-13234297" y="6148610"/>
              <a:ext cx="2685191" cy="609750"/>
            </a:xfrm>
            <a:prstGeom prst="rect">
              <a:avLst/>
            </a:prstGeom>
            <a:noFill/>
          </p:spPr>
          <p:txBody>
            <a:bodyPr wrap="square" rtlCol="0">
              <a:spAutoFit/>
            </a:bodyPr>
            <a:lstStyle/>
            <a:p>
              <a:pPr algn="ctr"/>
              <a:r>
                <a:rPr lang="es-PE" sz="3300" dirty="0">
                  <a:solidFill>
                    <a:srgbClr val="8DC63F"/>
                  </a:solidFill>
                </a:rPr>
                <a:t>SUNARP</a:t>
              </a:r>
              <a:endParaRPr lang="es-ES" sz="3300" dirty="0">
                <a:solidFill>
                  <a:srgbClr val="8DC63F"/>
                </a:solidFill>
              </a:endParaRPr>
            </a:p>
          </p:txBody>
        </p:sp>
      </p:grpSp>
    </p:spTree>
    <p:extLst>
      <p:ext uri="{BB962C8B-B14F-4D97-AF65-F5344CB8AC3E}">
        <p14:creationId xmlns:p14="http://schemas.microsoft.com/office/powerpoint/2010/main" val="953797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1.35524E-6 2.48575E-6 L 1.10986 0.00684 " pathEditMode="relative" rAng="0" ptsTypes="AA">
                                      <p:cBhvr>
                                        <p:cTn id="6" dur="2000" fill="hold"/>
                                        <p:tgtEl>
                                          <p:spTgt spid="3"/>
                                        </p:tgtEl>
                                        <p:attrNameLst>
                                          <p:attrName>ppt_x</p:attrName>
                                          <p:attrName>ppt_y</p:attrName>
                                        </p:attrNameLst>
                                      </p:cBhvr>
                                      <p:rCtr x="55493" y="34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descr="Captura de pantalla 2013-04-03 a la(s) 20.37.07.png"/>
          <p:cNvPicPr>
            <a:picLocks noChangeAspect="1"/>
          </p:cNvPicPr>
          <p:nvPr/>
        </p:nvPicPr>
        <p:blipFill>
          <a:blip r:embed="rId2">
            <a:duotone>
              <a:schemeClr val="accent3">
                <a:shade val="45000"/>
                <a:satMod val="135000"/>
              </a:schemeClr>
              <a:prstClr val="white"/>
            </a:duotone>
            <a:extLst>
              <a:ext uri="{BEBA8EAE-BF5A-486C-A8C5-ECC9F3942E4B}">
                <a14:imgProps xmlns:a14="http://schemas.microsoft.com/office/drawing/2010/main">
                  <a14:imgLayer r:embed="rId3">
                    <a14:imgEffect>
                      <a14:saturation sat="113000"/>
                    </a14:imgEffect>
                  </a14:imgLayer>
                </a14:imgProps>
              </a:ext>
              <a:ext uri="{28A0092B-C50C-407E-A947-70E740481C1C}">
                <a14:useLocalDpi xmlns:a14="http://schemas.microsoft.com/office/drawing/2010/main" val="0"/>
              </a:ext>
            </a:extLst>
          </a:blip>
          <a:stretch>
            <a:fillRect/>
          </a:stretch>
        </p:blipFill>
        <p:spPr>
          <a:xfrm>
            <a:off x="2247533" y="5211751"/>
            <a:ext cx="17091838" cy="956772"/>
          </a:xfrm>
          <a:prstGeom prst="rect">
            <a:avLst/>
          </a:prstGeom>
        </p:spPr>
      </p:pic>
      <p:pic>
        <p:nvPicPr>
          <p:cNvPr id="2" name="Imagen 1"/>
          <p:cNvPicPr>
            <a:picLocks noChangeAspect="1"/>
          </p:cNvPicPr>
          <p:nvPr/>
        </p:nvPicPr>
        <p:blipFill>
          <a:blip r:embed="rId4"/>
          <a:stretch>
            <a:fillRect/>
          </a:stretch>
        </p:blipFill>
        <p:spPr>
          <a:xfrm>
            <a:off x="10924706" y="5026559"/>
            <a:ext cx="1282016" cy="1325626"/>
          </a:xfrm>
          <a:prstGeom prst="rect">
            <a:avLst/>
          </a:prstGeom>
        </p:spPr>
      </p:pic>
      <p:sp>
        <p:nvSpPr>
          <p:cNvPr id="19" name="CuadroTexto 11"/>
          <p:cNvSpPr txBox="1"/>
          <p:nvPr/>
        </p:nvSpPr>
        <p:spPr>
          <a:xfrm>
            <a:off x="10924706" y="6173815"/>
            <a:ext cx="1981640" cy="584172"/>
          </a:xfrm>
          <a:prstGeom prst="rect">
            <a:avLst/>
          </a:prstGeom>
          <a:noFill/>
        </p:spPr>
        <p:txBody>
          <a:bodyPr wrap="square" lIns="75603" tIns="37801" rIns="75603" bIns="37801" rtlCol="0">
            <a:spAutoFit/>
          </a:bodyPr>
          <a:lstStyle/>
          <a:p>
            <a:r>
              <a:rPr lang="es-PE" sz="3300" dirty="0">
                <a:solidFill>
                  <a:srgbClr val="8DC63F"/>
                </a:solidFill>
              </a:rPr>
              <a:t>NOTARIA</a:t>
            </a:r>
            <a:endParaRPr lang="es-ES" sz="3300" dirty="0">
              <a:solidFill>
                <a:srgbClr val="8DC63F"/>
              </a:solidFill>
            </a:endParaRPr>
          </a:p>
        </p:txBody>
      </p:sp>
      <p:pic>
        <p:nvPicPr>
          <p:cNvPr id="13" name="Imagen 12" descr="Captura de pantalla 2013-04-03 a la(s) 20.37.07.png"/>
          <p:cNvPicPr>
            <a:picLocks noChangeAspect="1"/>
          </p:cNvPicPr>
          <p:nvPr/>
        </p:nvPicPr>
        <p:blipFill>
          <a:blip r:embed="rId2">
            <a:duotone>
              <a:schemeClr val="accent3">
                <a:shade val="45000"/>
                <a:satMod val="135000"/>
              </a:schemeClr>
              <a:prstClr val="white"/>
            </a:duotone>
            <a:extLst>
              <a:ext uri="{BEBA8EAE-BF5A-486C-A8C5-ECC9F3942E4B}">
                <a14:imgProps xmlns:a14="http://schemas.microsoft.com/office/drawing/2010/main">
                  <a14:imgLayer r:embed="rId5">
                    <a14:imgEffect>
                      <a14:saturation sat="113000"/>
                    </a14:imgEffect>
                  </a14:imgLayer>
                </a14:imgProps>
              </a:ext>
              <a:ext uri="{28A0092B-C50C-407E-A947-70E740481C1C}">
                <a14:useLocalDpi xmlns:a14="http://schemas.microsoft.com/office/drawing/2010/main" val="0"/>
              </a:ext>
            </a:extLst>
          </a:blip>
          <a:stretch>
            <a:fillRect/>
          </a:stretch>
        </p:blipFill>
        <p:spPr>
          <a:xfrm>
            <a:off x="20867392" y="5203804"/>
            <a:ext cx="17091838" cy="956772"/>
          </a:xfrm>
          <a:prstGeom prst="rect">
            <a:avLst/>
          </a:prstGeom>
        </p:spPr>
      </p:pic>
      <p:pic>
        <p:nvPicPr>
          <p:cNvPr id="14" name="Imagen 13"/>
          <p:cNvPicPr>
            <a:picLocks noChangeAspect="1"/>
          </p:cNvPicPr>
          <p:nvPr/>
        </p:nvPicPr>
        <p:blipFill>
          <a:blip r:embed="rId4"/>
          <a:stretch>
            <a:fillRect/>
          </a:stretch>
        </p:blipFill>
        <p:spPr>
          <a:xfrm>
            <a:off x="19446937" y="5026559"/>
            <a:ext cx="1282016" cy="1325626"/>
          </a:xfrm>
          <a:prstGeom prst="rect">
            <a:avLst/>
          </a:prstGeom>
        </p:spPr>
      </p:pic>
      <p:sp>
        <p:nvSpPr>
          <p:cNvPr id="15" name="CuadroTexto 11"/>
          <p:cNvSpPr txBox="1"/>
          <p:nvPr/>
        </p:nvSpPr>
        <p:spPr>
          <a:xfrm>
            <a:off x="19398586" y="6291189"/>
            <a:ext cx="1981640" cy="584172"/>
          </a:xfrm>
          <a:prstGeom prst="rect">
            <a:avLst/>
          </a:prstGeom>
          <a:noFill/>
        </p:spPr>
        <p:txBody>
          <a:bodyPr wrap="square" lIns="75603" tIns="37801" rIns="75603" bIns="37801" rtlCol="0">
            <a:spAutoFit/>
          </a:bodyPr>
          <a:lstStyle/>
          <a:p>
            <a:r>
              <a:rPr lang="es-PE" sz="3300" dirty="0">
                <a:solidFill>
                  <a:srgbClr val="8DC63F"/>
                </a:solidFill>
              </a:rPr>
              <a:t> BANCO</a:t>
            </a:r>
            <a:endParaRPr lang="es-ES" sz="3300" dirty="0">
              <a:solidFill>
                <a:srgbClr val="8DC63F"/>
              </a:solidFill>
            </a:endParaRPr>
          </a:p>
        </p:txBody>
      </p:sp>
      <p:grpSp>
        <p:nvGrpSpPr>
          <p:cNvPr id="5" name="Agrupar 4"/>
          <p:cNvGrpSpPr/>
          <p:nvPr/>
        </p:nvGrpSpPr>
        <p:grpSpPr>
          <a:xfrm>
            <a:off x="858665" y="822330"/>
            <a:ext cx="7755328" cy="4084357"/>
            <a:chOff x="1084198" y="618670"/>
            <a:chExt cx="10508740" cy="4149593"/>
          </a:xfrm>
        </p:grpSpPr>
        <p:sp>
          <p:nvSpPr>
            <p:cNvPr id="23" name="CuadroTexto 22"/>
            <p:cNvSpPr txBox="1"/>
            <p:nvPr/>
          </p:nvSpPr>
          <p:spPr>
            <a:xfrm>
              <a:off x="1084198" y="618670"/>
              <a:ext cx="8769591" cy="1297674"/>
            </a:xfrm>
            <a:prstGeom prst="rect">
              <a:avLst/>
            </a:prstGeom>
            <a:noFill/>
          </p:spPr>
          <p:txBody>
            <a:bodyPr wrap="square" rtlCol="0">
              <a:spAutoFit/>
            </a:bodyPr>
            <a:lstStyle/>
            <a:p>
              <a:r>
                <a:rPr lang="es-ES_tradnl" sz="2900" dirty="0">
                  <a:solidFill>
                    <a:srgbClr val="0088BA"/>
                  </a:solidFill>
                </a:rPr>
                <a:t> </a:t>
              </a:r>
              <a:r>
                <a:rPr lang="es-PE" sz="3000" b="1" dirty="0">
                  <a:solidFill>
                    <a:srgbClr val="0088BA"/>
                  </a:solidFill>
                </a:rPr>
                <a:t>❻</a:t>
              </a:r>
              <a:r>
                <a:rPr lang="es-ES_tradnl" sz="3000" dirty="0">
                  <a:solidFill>
                    <a:srgbClr val="0088BA"/>
                  </a:solidFill>
                </a:rPr>
                <a:t> Inscripción en </a:t>
              </a:r>
              <a:r>
                <a:rPr lang="es-ES" sz="2900" dirty="0">
                  <a:solidFill>
                    <a:srgbClr val="0088BA"/>
                  </a:solidFill>
                </a:rPr>
                <a:t>Registros Públicos</a:t>
              </a:r>
              <a:br>
                <a:rPr lang="es-ES" sz="2900" dirty="0">
                  <a:solidFill>
                    <a:srgbClr val="0088BA"/>
                  </a:solidFill>
                </a:rPr>
              </a:br>
              <a:endParaRPr lang="es-ES" sz="2900" dirty="0">
                <a:solidFill>
                  <a:srgbClr val="0088BA"/>
                </a:solidFill>
              </a:endParaRPr>
            </a:p>
            <a:p>
              <a:endParaRPr lang="es-ES" dirty="0">
                <a:solidFill>
                  <a:srgbClr val="0088BA"/>
                </a:solidFill>
              </a:endParaRPr>
            </a:p>
          </p:txBody>
        </p:sp>
        <p:sp>
          <p:nvSpPr>
            <p:cNvPr id="25" name="CuadroTexto 24"/>
            <p:cNvSpPr txBox="1"/>
            <p:nvPr/>
          </p:nvSpPr>
          <p:spPr>
            <a:xfrm>
              <a:off x="1886572" y="1289038"/>
              <a:ext cx="9706366" cy="3479225"/>
            </a:xfrm>
            <a:prstGeom prst="rect">
              <a:avLst/>
            </a:prstGeom>
            <a:noFill/>
          </p:spPr>
          <p:txBody>
            <a:bodyPr wrap="square" rtlCol="0">
              <a:spAutoFit/>
            </a:bodyPr>
            <a:lstStyle/>
            <a:p>
              <a:r>
                <a:rPr lang="es-ES_tradnl" sz="2900" baseline="30000" dirty="0">
                  <a:solidFill>
                    <a:schemeClr val="bg1">
                      <a:lumMod val="50000"/>
                    </a:schemeClr>
                  </a:solidFill>
                </a:rPr>
                <a:t>Una vez que obtenga mi escritura pública de constitución, el notario o el titular o los socios tendrán que realizar la inscripción de la empresa en la Oficina Registral competente en el Registro de Personas Jurídicas de la SUNARP.</a:t>
              </a:r>
            </a:p>
            <a:p>
              <a:endParaRPr lang="es-ES_tradnl" sz="2900" baseline="30000" dirty="0">
                <a:solidFill>
                  <a:schemeClr val="bg1">
                    <a:lumMod val="50000"/>
                  </a:schemeClr>
                </a:solidFill>
              </a:endParaRPr>
            </a:p>
            <a:p>
              <a:r>
                <a:rPr lang="es-ES_tradnl" sz="2900" baseline="30000" dirty="0">
                  <a:solidFill>
                    <a:srgbClr val="0088BA"/>
                  </a:solidFill>
                </a:rPr>
                <a:t>DERECHOS REGISTRALES</a:t>
              </a:r>
              <a:r>
                <a:rPr lang="es-ES_tradnl" sz="2900" dirty="0">
                  <a:solidFill>
                    <a:srgbClr val="0088BA"/>
                  </a:solidFill>
                </a:rPr>
                <a:t> </a:t>
              </a:r>
              <a:r>
                <a:rPr lang="es-ES_tradnl" sz="2900" dirty="0">
                  <a:solidFill>
                    <a:schemeClr val="bg1">
                      <a:lumMod val="50000"/>
                    </a:schemeClr>
                  </a:solidFill>
                </a:rPr>
                <a:t/>
              </a:r>
              <a:br>
                <a:rPr lang="es-ES_tradnl" sz="2900" dirty="0">
                  <a:solidFill>
                    <a:schemeClr val="bg1">
                      <a:lumMod val="50000"/>
                    </a:schemeClr>
                  </a:solidFill>
                </a:rPr>
              </a:br>
              <a:r>
                <a:rPr lang="es-ES_tradnl" sz="2900" baseline="30000" dirty="0">
                  <a:solidFill>
                    <a:schemeClr val="bg1">
                      <a:lumMod val="50000"/>
                    </a:schemeClr>
                  </a:solidFill>
                </a:rPr>
                <a:t>Se deberán abonar diferentes tasas a SUNARP. Derechos de</a:t>
              </a:r>
              <a:r>
                <a:rPr lang="es-ES_tradnl" sz="2900" dirty="0">
                  <a:solidFill>
                    <a:schemeClr val="bg1">
                      <a:lumMod val="50000"/>
                    </a:schemeClr>
                  </a:solidFill>
                </a:rPr>
                <a:t> </a:t>
              </a:r>
              <a:r>
                <a:rPr lang="es-ES_tradnl" sz="2900" baseline="30000" dirty="0">
                  <a:solidFill>
                    <a:schemeClr val="bg1">
                      <a:lumMod val="50000"/>
                    </a:schemeClr>
                  </a:solidFill>
                </a:rPr>
                <a:t>pago a través del link: http://</a:t>
              </a:r>
              <a:r>
                <a:rPr lang="es-ES_tradnl" sz="2900" baseline="30000" dirty="0" err="1">
                  <a:solidFill>
                    <a:schemeClr val="bg1">
                      <a:lumMod val="50000"/>
                    </a:schemeClr>
                  </a:solidFill>
                </a:rPr>
                <a:t>www.sunarp.gob.pe</a:t>
              </a:r>
              <a:r>
                <a:rPr lang="es-ES_tradnl" sz="2900" baseline="30000" dirty="0">
                  <a:solidFill>
                    <a:schemeClr val="bg1">
                      <a:lumMod val="50000"/>
                    </a:schemeClr>
                  </a:solidFill>
                </a:rPr>
                <a:t>/tupaR0</a:t>
              </a:r>
              <a:r>
                <a:rPr lang="hr-HR" sz="2900" baseline="30000" dirty="0">
                  <a:solidFill>
                    <a:schemeClr val="bg1">
                      <a:lumMod val="50000"/>
                    </a:schemeClr>
                  </a:solidFill>
                </a:rPr>
                <a:t>0.asp</a:t>
              </a:r>
              <a:endParaRPr lang="es-ES_tradnl" sz="2900" baseline="30000" dirty="0">
                <a:solidFill>
                  <a:schemeClr val="bg1">
                    <a:lumMod val="50000"/>
                  </a:schemeClr>
                </a:solidFill>
              </a:endParaRPr>
            </a:p>
            <a:p>
              <a:pPr>
                <a:lnSpc>
                  <a:spcPct val="120000"/>
                </a:lnSpc>
              </a:pPr>
              <a:endParaRPr lang="es-ES_tradnl" sz="2900" baseline="30000" dirty="0">
                <a:solidFill>
                  <a:schemeClr val="bg1">
                    <a:lumMod val="50000"/>
                  </a:schemeClr>
                </a:solidFill>
              </a:endParaRPr>
            </a:p>
            <a:p>
              <a:endParaRPr lang="es-ES" sz="2900" baseline="30000" dirty="0">
                <a:solidFill>
                  <a:schemeClr val="bg1">
                    <a:lumMod val="50000"/>
                  </a:schemeClr>
                </a:solidFill>
              </a:endParaRPr>
            </a:p>
          </p:txBody>
        </p:sp>
      </p:grpSp>
      <p:pic>
        <p:nvPicPr>
          <p:cNvPr id="11" name="Imagen 10"/>
          <p:cNvPicPr>
            <a:picLocks noChangeAspect="1"/>
          </p:cNvPicPr>
          <p:nvPr/>
        </p:nvPicPr>
        <p:blipFill>
          <a:blip r:embed="rId6"/>
          <a:stretch>
            <a:fillRect/>
          </a:stretch>
        </p:blipFill>
        <p:spPr>
          <a:xfrm>
            <a:off x="503048" y="4265296"/>
            <a:ext cx="1632464" cy="2037444"/>
          </a:xfrm>
          <a:prstGeom prst="rect">
            <a:avLst/>
          </a:prstGeom>
        </p:spPr>
      </p:pic>
      <p:sp>
        <p:nvSpPr>
          <p:cNvPr id="12" name="CuadroTexto 11"/>
          <p:cNvSpPr txBox="1"/>
          <p:nvPr/>
        </p:nvSpPr>
        <p:spPr>
          <a:xfrm>
            <a:off x="380789" y="6106321"/>
            <a:ext cx="1981640" cy="584172"/>
          </a:xfrm>
          <a:prstGeom prst="rect">
            <a:avLst/>
          </a:prstGeom>
          <a:noFill/>
        </p:spPr>
        <p:txBody>
          <a:bodyPr wrap="square" lIns="75603" tIns="37801" rIns="75603" bIns="37801" rtlCol="0">
            <a:spAutoFit/>
          </a:bodyPr>
          <a:lstStyle/>
          <a:p>
            <a:pPr algn="ctr"/>
            <a:r>
              <a:rPr lang="es-PE" sz="3300" dirty="0">
                <a:solidFill>
                  <a:srgbClr val="8DC63F"/>
                </a:solidFill>
              </a:rPr>
              <a:t>SUNARP</a:t>
            </a:r>
            <a:endParaRPr lang="es-ES" sz="3300" dirty="0">
              <a:solidFill>
                <a:srgbClr val="8DC63F"/>
              </a:solidFill>
            </a:endParaRPr>
          </a:p>
        </p:txBody>
      </p:sp>
    </p:spTree>
    <p:extLst>
      <p:ext uri="{BB962C8B-B14F-4D97-AF65-F5344CB8AC3E}">
        <p14:creationId xmlns:p14="http://schemas.microsoft.com/office/powerpoint/2010/main" val="3783043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descr="Captura de pantalla 2013-04-03 a la(s) 20.37.07.png"/>
          <p:cNvPicPr>
            <a:picLocks noChangeAspect="1"/>
          </p:cNvPicPr>
          <p:nvPr/>
        </p:nvPicPr>
        <p:blipFill>
          <a:blip r:embed="rId2">
            <a:duotone>
              <a:schemeClr val="accent3">
                <a:shade val="45000"/>
                <a:satMod val="135000"/>
              </a:schemeClr>
              <a:prstClr val="white"/>
            </a:duotone>
            <a:extLst>
              <a:ext uri="{BEBA8EAE-BF5A-486C-A8C5-ECC9F3942E4B}">
                <a14:imgProps xmlns:a14="http://schemas.microsoft.com/office/drawing/2010/main">
                  <a14:imgLayer r:embed="rId3">
                    <a14:imgEffect>
                      <a14:saturation sat="113000"/>
                    </a14:imgEffect>
                  </a14:imgLayer>
                </a14:imgProps>
              </a:ext>
              <a:ext uri="{28A0092B-C50C-407E-A947-70E740481C1C}">
                <a14:useLocalDpi xmlns:a14="http://schemas.microsoft.com/office/drawing/2010/main" val="0"/>
              </a:ext>
            </a:extLst>
          </a:blip>
          <a:stretch>
            <a:fillRect/>
          </a:stretch>
        </p:blipFill>
        <p:spPr>
          <a:xfrm>
            <a:off x="19201297" y="5203804"/>
            <a:ext cx="17091838" cy="956772"/>
          </a:xfrm>
          <a:prstGeom prst="rect">
            <a:avLst/>
          </a:prstGeom>
        </p:spPr>
      </p:pic>
      <p:grpSp>
        <p:nvGrpSpPr>
          <p:cNvPr id="3" name="Agrupar 2"/>
          <p:cNvGrpSpPr/>
          <p:nvPr/>
        </p:nvGrpSpPr>
        <p:grpSpPr>
          <a:xfrm>
            <a:off x="380789" y="822329"/>
            <a:ext cx="21827235" cy="6148406"/>
            <a:chOff x="515981" y="835463"/>
            <a:chExt cx="29576663" cy="6246610"/>
          </a:xfrm>
        </p:grpSpPr>
        <p:pic>
          <p:nvPicPr>
            <p:cNvPr id="6" name="Imagen 5" descr="Captura de pantalla 2013-04-03 a la(s) 20.37.07.png"/>
            <p:cNvPicPr>
              <a:picLocks noChangeAspect="1"/>
            </p:cNvPicPr>
            <p:nvPr/>
          </p:nvPicPr>
          <p:blipFill>
            <a:blip r:embed="rId2">
              <a:duotone>
                <a:schemeClr val="accent3">
                  <a:shade val="45000"/>
                  <a:satMod val="135000"/>
                </a:schemeClr>
                <a:prstClr val="white"/>
              </a:duotone>
              <a:extLst>
                <a:ext uri="{BEBA8EAE-BF5A-486C-A8C5-ECC9F3942E4B}">
                  <a14:imgProps xmlns:a14="http://schemas.microsoft.com/office/drawing/2010/main">
                    <a14:imgLayer r:embed="rId4">
                      <a14:imgEffect>
                        <a14:saturation sat="113000"/>
                      </a14:imgEffect>
                    </a14:imgLayer>
                  </a14:imgProps>
                </a:ext>
                <a:ext uri="{28A0092B-C50C-407E-A947-70E740481C1C}">
                  <a14:useLocalDpi xmlns:a14="http://schemas.microsoft.com/office/drawing/2010/main" val="0"/>
                </a:ext>
              </a:extLst>
            </a:blip>
            <a:stretch>
              <a:fillRect/>
            </a:stretch>
          </p:blipFill>
          <p:spPr>
            <a:xfrm>
              <a:off x="3045484" y="5294995"/>
              <a:ext cx="23160035" cy="972054"/>
            </a:xfrm>
            <a:prstGeom prst="rect">
              <a:avLst/>
            </a:prstGeom>
          </p:spPr>
        </p:pic>
        <p:pic>
          <p:nvPicPr>
            <p:cNvPr id="2" name="Imagen 1"/>
            <p:cNvPicPr>
              <a:picLocks noChangeAspect="1"/>
            </p:cNvPicPr>
            <p:nvPr/>
          </p:nvPicPr>
          <p:blipFill>
            <a:blip r:embed="rId5"/>
            <a:stretch>
              <a:fillRect/>
            </a:stretch>
          </p:blipFill>
          <p:spPr>
            <a:xfrm>
              <a:off x="14962098" y="5106843"/>
              <a:ext cx="1737176" cy="1346799"/>
            </a:xfrm>
            <a:prstGeom prst="rect">
              <a:avLst/>
            </a:prstGeom>
          </p:spPr>
        </p:pic>
        <p:sp>
          <p:nvSpPr>
            <p:cNvPr id="19" name="CuadroTexto 11"/>
            <p:cNvSpPr txBox="1"/>
            <p:nvPr/>
          </p:nvSpPr>
          <p:spPr>
            <a:xfrm>
              <a:off x="14803355" y="6272425"/>
              <a:ext cx="2685191" cy="609750"/>
            </a:xfrm>
            <a:prstGeom prst="rect">
              <a:avLst/>
            </a:prstGeom>
            <a:noFill/>
          </p:spPr>
          <p:txBody>
            <a:bodyPr wrap="square" rtlCol="0">
              <a:spAutoFit/>
            </a:bodyPr>
            <a:lstStyle/>
            <a:p>
              <a:r>
                <a:rPr lang="es-PE" sz="3300" dirty="0">
                  <a:solidFill>
                    <a:srgbClr val="8DC63F"/>
                  </a:solidFill>
                </a:rPr>
                <a:t>NOTARIA</a:t>
              </a:r>
              <a:endParaRPr lang="es-ES" sz="3300" dirty="0">
                <a:solidFill>
                  <a:srgbClr val="8DC63F"/>
                </a:solidFill>
              </a:endParaRPr>
            </a:p>
          </p:txBody>
        </p:sp>
        <p:pic>
          <p:nvPicPr>
            <p:cNvPr id="14" name="Imagen 13"/>
            <p:cNvPicPr>
              <a:picLocks noChangeAspect="1"/>
            </p:cNvPicPr>
            <p:nvPr/>
          </p:nvPicPr>
          <p:blipFill>
            <a:blip r:embed="rId5"/>
            <a:stretch>
              <a:fillRect/>
            </a:stretch>
          </p:blipFill>
          <p:spPr>
            <a:xfrm>
              <a:off x="27407453" y="5119289"/>
              <a:ext cx="1737176" cy="1346799"/>
            </a:xfrm>
            <a:prstGeom prst="rect">
              <a:avLst/>
            </a:prstGeom>
          </p:spPr>
        </p:pic>
        <p:sp>
          <p:nvSpPr>
            <p:cNvPr id="15" name="CuadroTexto 11"/>
            <p:cNvSpPr txBox="1"/>
            <p:nvPr/>
          </p:nvSpPr>
          <p:spPr>
            <a:xfrm>
              <a:off x="27407453" y="6472323"/>
              <a:ext cx="2685191" cy="609750"/>
            </a:xfrm>
            <a:prstGeom prst="rect">
              <a:avLst/>
            </a:prstGeom>
            <a:noFill/>
          </p:spPr>
          <p:txBody>
            <a:bodyPr wrap="square" rtlCol="0">
              <a:spAutoFit/>
            </a:bodyPr>
            <a:lstStyle/>
            <a:p>
              <a:r>
                <a:rPr lang="es-PE" sz="3300" dirty="0">
                  <a:solidFill>
                    <a:srgbClr val="8DC63F"/>
                  </a:solidFill>
                </a:rPr>
                <a:t> BANCO</a:t>
              </a:r>
              <a:endParaRPr lang="es-ES" sz="3300" dirty="0">
                <a:solidFill>
                  <a:srgbClr val="8DC63F"/>
                </a:solidFill>
              </a:endParaRPr>
            </a:p>
          </p:txBody>
        </p:sp>
        <p:grpSp>
          <p:nvGrpSpPr>
            <p:cNvPr id="5" name="Agrupar 4"/>
            <p:cNvGrpSpPr/>
            <p:nvPr/>
          </p:nvGrpSpPr>
          <p:grpSpPr>
            <a:xfrm>
              <a:off x="1163520" y="835463"/>
              <a:ext cx="10508740" cy="4149593"/>
              <a:chOff x="1084198" y="618670"/>
              <a:chExt cx="10508740" cy="4149593"/>
            </a:xfrm>
          </p:grpSpPr>
          <p:sp>
            <p:nvSpPr>
              <p:cNvPr id="23" name="CuadroTexto 22"/>
              <p:cNvSpPr txBox="1"/>
              <p:nvPr/>
            </p:nvSpPr>
            <p:spPr>
              <a:xfrm>
                <a:off x="1084198" y="618670"/>
                <a:ext cx="8769591" cy="1297674"/>
              </a:xfrm>
              <a:prstGeom prst="rect">
                <a:avLst/>
              </a:prstGeom>
              <a:noFill/>
            </p:spPr>
            <p:txBody>
              <a:bodyPr wrap="square" rtlCol="0">
                <a:spAutoFit/>
              </a:bodyPr>
              <a:lstStyle/>
              <a:p>
                <a:r>
                  <a:rPr lang="es-ES_tradnl" sz="2900" dirty="0">
                    <a:solidFill>
                      <a:srgbClr val="0088BA"/>
                    </a:solidFill>
                  </a:rPr>
                  <a:t> </a:t>
                </a:r>
                <a:r>
                  <a:rPr lang="es-PE" sz="3000" b="1" dirty="0">
                    <a:solidFill>
                      <a:srgbClr val="0088BA"/>
                    </a:solidFill>
                  </a:rPr>
                  <a:t>❻</a:t>
                </a:r>
                <a:r>
                  <a:rPr lang="es-ES_tradnl" sz="3000" dirty="0">
                    <a:solidFill>
                      <a:srgbClr val="0088BA"/>
                    </a:solidFill>
                  </a:rPr>
                  <a:t> Inscripción en </a:t>
                </a:r>
                <a:r>
                  <a:rPr lang="es-ES" sz="2900" dirty="0">
                    <a:solidFill>
                      <a:srgbClr val="0088BA"/>
                    </a:solidFill>
                  </a:rPr>
                  <a:t>Registros Públicos</a:t>
                </a:r>
                <a:br>
                  <a:rPr lang="es-ES" sz="2900" dirty="0">
                    <a:solidFill>
                      <a:srgbClr val="0088BA"/>
                    </a:solidFill>
                  </a:rPr>
                </a:br>
                <a:endParaRPr lang="es-ES" sz="2900" dirty="0">
                  <a:solidFill>
                    <a:srgbClr val="0088BA"/>
                  </a:solidFill>
                </a:endParaRPr>
              </a:p>
              <a:p>
                <a:endParaRPr lang="es-ES" dirty="0">
                  <a:solidFill>
                    <a:srgbClr val="0088BA"/>
                  </a:solidFill>
                </a:endParaRPr>
              </a:p>
            </p:txBody>
          </p:sp>
          <p:sp>
            <p:nvSpPr>
              <p:cNvPr id="25" name="CuadroTexto 24"/>
              <p:cNvSpPr txBox="1"/>
              <p:nvPr/>
            </p:nvSpPr>
            <p:spPr>
              <a:xfrm>
                <a:off x="1886574" y="1289038"/>
                <a:ext cx="9706364" cy="3479225"/>
              </a:xfrm>
              <a:prstGeom prst="rect">
                <a:avLst/>
              </a:prstGeom>
              <a:noFill/>
            </p:spPr>
            <p:txBody>
              <a:bodyPr wrap="square" rtlCol="0">
                <a:spAutoFit/>
              </a:bodyPr>
              <a:lstStyle/>
              <a:p>
                <a:r>
                  <a:rPr lang="es-ES_tradnl" sz="2900" baseline="30000" dirty="0">
                    <a:solidFill>
                      <a:schemeClr val="bg1">
                        <a:lumMod val="50000"/>
                      </a:schemeClr>
                    </a:solidFill>
                  </a:rPr>
                  <a:t>Una vez que obtenga mi escritura pública de constitución, el notario o el titular o los socios tendrán que realizar la inscripción de la empresa en la Oficina Registral competente en el Registro de Personas Jurídicas de la SUNARP.</a:t>
                </a:r>
              </a:p>
              <a:p>
                <a:endParaRPr lang="es-ES_tradnl" sz="2900" baseline="30000" dirty="0">
                  <a:solidFill>
                    <a:schemeClr val="bg1">
                      <a:lumMod val="50000"/>
                    </a:schemeClr>
                  </a:solidFill>
                </a:endParaRPr>
              </a:p>
              <a:p>
                <a:r>
                  <a:rPr lang="es-ES_tradnl" sz="2900" baseline="30000" dirty="0">
                    <a:solidFill>
                      <a:srgbClr val="0088BA"/>
                    </a:solidFill>
                  </a:rPr>
                  <a:t>DERECHOS REGISTRALES</a:t>
                </a:r>
                <a:r>
                  <a:rPr lang="es-ES_tradnl" sz="2900" dirty="0">
                    <a:solidFill>
                      <a:srgbClr val="0088BA"/>
                    </a:solidFill>
                  </a:rPr>
                  <a:t> </a:t>
                </a:r>
                <a:r>
                  <a:rPr lang="es-ES_tradnl" sz="2900" dirty="0">
                    <a:solidFill>
                      <a:schemeClr val="bg1">
                        <a:lumMod val="50000"/>
                      </a:schemeClr>
                    </a:solidFill>
                  </a:rPr>
                  <a:t/>
                </a:r>
                <a:br>
                  <a:rPr lang="es-ES_tradnl" sz="2900" dirty="0">
                    <a:solidFill>
                      <a:schemeClr val="bg1">
                        <a:lumMod val="50000"/>
                      </a:schemeClr>
                    </a:solidFill>
                  </a:rPr>
                </a:br>
                <a:r>
                  <a:rPr lang="es-ES_tradnl" sz="2900" baseline="30000" dirty="0">
                    <a:solidFill>
                      <a:schemeClr val="bg1">
                        <a:lumMod val="50000"/>
                      </a:schemeClr>
                    </a:solidFill>
                  </a:rPr>
                  <a:t>Se deberán abonar diferentes tasas a SUNARP. Derechos de</a:t>
                </a:r>
                <a:r>
                  <a:rPr lang="es-ES_tradnl" sz="2900" dirty="0">
                    <a:solidFill>
                      <a:schemeClr val="bg1">
                        <a:lumMod val="50000"/>
                      </a:schemeClr>
                    </a:solidFill>
                  </a:rPr>
                  <a:t> </a:t>
                </a:r>
                <a:r>
                  <a:rPr lang="es-ES_tradnl" sz="2900" baseline="30000" dirty="0">
                    <a:solidFill>
                      <a:schemeClr val="bg1">
                        <a:lumMod val="50000"/>
                      </a:schemeClr>
                    </a:solidFill>
                  </a:rPr>
                  <a:t>pago a través del link: http://</a:t>
                </a:r>
                <a:r>
                  <a:rPr lang="es-ES_tradnl" sz="2900" baseline="30000" dirty="0" err="1">
                    <a:solidFill>
                      <a:schemeClr val="bg1">
                        <a:lumMod val="50000"/>
                      </a:schemeClr>
                    </a:solidFill>
                  </a:rPr>
                  <a:t>www.sunarp.gob.pe</a:t>
                </a:r>
                <a:r>
                  <a:rPr lang="es-ES_tradnl" sz="2900" baseline="30000" dirty="0">
                    <a:solidFill>
                      <a:schemeClr val="bg1">
                        <a:lumMod val="50000"/>
                      </a:schemeClr>
                    </a:solidFill>
                  </a:rPr>
                  <a:t>/tupaR0</a:t>
                </a:r>
                <a:r>
                  <a:rPr lang="hr-HR" sz="2900" baseline="30000" dirty="0">
                    <a:solidFill>
                      <a:schemeClr val="bg1">
                        <a:lumMod val="50000"/>
                      </a:schemeClr>
                    </a:solidFill>
                  </a:rPr>
                  <a:t>0.asp</a:t>
                </a:r>
                <a:endParaRPr lang="es-ES_tradnl" sz="2900" baseline="30000" dirty="0">
                  <a:solidFill>
                    <a:schemeClr val="bg1">
                      <a:lumMod val="50000"/>
                    </a:schemeClr>
                  </a:solidFill>
                </a:endParaRPr>
              </a:p>
              <a:p>
                <a:pPr>
                  <a:lnSpc>
                    <a:spcPct val="120000"/>
                  </a:lnSpc>
                </a:pPr>
                <a:endParaRPr lang="es-ES_tradnl" sz="2900" baseline="30000" dirty="0">
                  <a:solidFill>
                    <a:schemeClr val="bg1">
                      <a:lumMod val="50000"/>
                    </a:schemeClr>
                  </a:solidFill>
                </a:endParaRPr>
              </a:p>
              <a:p>
                <a:endParaRPr lang="es-ES" sz="2900" baseline="30000" dirty="0">
                  <a:solidFill>
                    <a:schemeClr val="bg1">
                      <a:lumMod val="50000"/>
                    </a:schemeClr>
                  </a:solidFill>
                </a:endParaRPr>
              </a:p>
            </p:txBody>
          </p:sp>
        </p:grpSp>
        <p:pic>
          <p:nvPicPr>
            <p:cNvPr id="11" name="Imagen 10"/>
            <p:cNvPicPr>
              <a:picLocks noChangeAspect="1"/>
            </p:cNvPicPr>
            <p:nvPr/>
          </p:nvPicPr>
          <p:blipFill>
            <a:blip r:embed="rId6"/>
            <a:stretch>
              <a:fillRect/>
            </a:stretch>
          </p:blipFill>
          <p:spPr>
            <a:xfrm>
              <a:off x="681647" y="4333421"/>
              <a:ext cx="2212045" cy="2069987"/>
            </a:xfrm>
            <a:prstGeom prst="rect">
              <a:avLst/>
            </a:prstGeom>
          </p:spPr>
        </p:pic>
        <p:sp>
          <p:nvSpPr>
            <p:cNvPr id="12" name="CuadroTexto 11"/>
            <p:cNvSpPr txBox="1"/>
            <p:nvPr/>
          </p:nvSpPr>
          <p:spPr>
            <a:xfrm>
              <a:off x="515981" y="6203853"/>
              <a:ext cx="2685191" cy="609750"/>
            </a:xfrm>
            <a:prstGeom prst="rect">
              <a:avLst/>
            </a:prstGeom>
            <a:noFill/>
          </p:spPr>
          <p:txBody>
            <a:bodyPr wrap="square" rtlCol="0">
              <a:spAutoFit/>
            </a:bodyPr>
            <a:lstStyle/>
            <a:p>
              <a:pPr algn="ctr"/>
              <a:r>
                <a:rPr lang="es-PE" sz="3300" dirty="0">
                  <a:solidFill>
                    <a:srgbClr val="8DC63F"/>
                  </a:solidFill>
                </a:rPr>
                <a:t>SUNARP</a:t>
              </a:r>
              <a:endParaRPr lang="es-ES" sz="3300" dirty="0">
                <a:solidFill>
                  <a:srgbClr val="8DC63F"/>
                </a:solidFill>
              </a:endParaRPr>
            </a:p>
          </p:txBody>
        </p:sp>
      </p:grpSp>
    </p:spTree>
    <p:extLst>
      <p:ext uri="{BB962C8B-B14F-4D97-AF65-F5344CB8AC3E}">
        <p14:creationId xmlns:p14="http://schemas.microsoft.com/office/powerpoint/2010/main" val="3324897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3.6915E-6 2.00957E-6 L -1.16374 -0.00752 " pathEditMode="relative" rAng="0" ptsTypes="AA">
                                      <p:cBhvr>
                                        <p:cTn id="6" dur="2000" fill="hold"/>
                                        <p:tgtEl>
                                          <p:spTgt spid="3"/>
                                        </p:tgtEl>
                                        <p:attrNameLst>
                                          <p:attrName>ppt_x</p:attrName>
                                          <p:attrName>ppt_y</p:attrName>
                                        </p:attrNameLst>
                                      </p:cBhvr>
                                      <p:rCtr x="-58187" y="-38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2 Marcador de contenido"/>
          <p:cNvSpPr>
            <a:spLocks noGrp="1"/>
          </p:cNvSpPr>
          <p:nvPr>
            <p:ph idx="1"/>
          </p:nvPr>
        </p:nvSpPr>
        <p:spPr>
          <a:xfrm>
            <a:off x="683568" y="620689"/>
            <a:ext cx="7786742" cy="1857388"/>
          </a:xfrm>
        </p:spPr>
        <p:txBody>
          <a:bodyPr>
            <a:noAutofit/>
          </a:bodyPr>
          <a:lstStyle/>
          <a:p>
            <a:pPr marL="0" indent="0" algn="just">
              <a:buNone/>
            </a:pPr>
            <a:r>
              <a:rPr lang="es-ES" sz="2400" dirty="0">
                <a:solidFill>
                  <a:srgbClr val="0088BA"/>
                </a:solidFill>
                <a:latin typeface="Calibri"/>
                <a:cs typeface="Calibri"/>
              </a:rPr>
              <a:t>Búsqueda y reserva de nombre (SUNARP)</a:t>
            </a:r>
          </a:p>
          <a:p>
            <a:pPr marL="0" indent="0" algn="just">
              <a:buNone/>
            </a:pPr>
            <a:endParaRPr lang="es-ES" sz="2400" dirty="0">
              <a:latin typeface="Calibri"/>
              <a:cs typeface="Calibri"/>
            </a:endParaRPr>
          </a:p>
          <a:p>
            <a:pPr marL="0" indent="0" algn="just">
              <a:buNone/>
            </a:pPr>
            <a:endParaRPr lang="es-ES" sz="2400" dirty="0">
              <a:latin typeface="Calibri"/>
              <a:cs typeface="Calibri"/>
            </a:endParaRPr>
          </a:p>
        </p:txBody>
      </p:sp>
      <p:sp>
        <p:nvSpPr>
          <p:cNvPr id="8" name="TextBox 7"/>
          <p:cNvSpPr txBox="1"/>
          <p:nvPr/>
        </p:nvSpPr>
        <p:spPr>
          <a:xfrm>
            <a:off x="683568" y="1052736"/>
            <a:ext cx="7639000" cy="1754320"/>
          </a:xfrm>
          <a:prstGeom prst="rect">
            <a:avLst/>
          </a:prstGeom>
          <a:noFill/>
        </p:spPr>
        <p:txBody>
          <a:bodyPr wrap="square" lIns="91434" tIns="45717" rIns="91434" bIns="45717" rtlCol="0">
            <a:spAutoFit/>
          </a:bodyPr>
          <a:lstStyle/>
          <a:p>
            <a:r>
              <a:rPr lang="es-ES" dirty="0" smtClean="0">
                <a:latin typeface="Calibri (Cuerpo)"/>
                <a:cs typeface="Calibri (Cuerpo)"/>
              </a:rPr>
              <a:t>+ Antes de constituir tu empresa debes verificar que el nombre o título (Razón Social) esté disponible para su uso. </a:t>
            </a:r>
          </a:p>
          <a:p>
            <a:r>
              <a:rPr lang="es-ES" dirty="0" smtClean="0">
                <a:latin typeface="Calibri (Cuerpo)"/>
                <a:cs typeface="Calibri (Cuerpo)"/>
              </a:rPr>
              <a:t>+Para ello debes realizar una BUSQUEDA DE NOMBRE ante una de las oficinas registrales de la SUNARP (</a:t>
            </a:r>
            <a:r>
              <a:rPr lang="es-ES" u="sng" dirty="0" smtClean="0">
                <a:latin typeface="Calibri (Cuerpo)"/>
                <a:cs typeface="Calibri (Cuerpo)"/>
                <a:hlinkClick r:id="rId2"/>
              </a:rPr>
              <a:t>www.sunarp.gob.pe</a:t>
            </a:r>
            <a:r>
              <a:rPr lang="es-ES" dirty="0" smtClean="0">
                <a:latin typeface="Calibri (Cuerpo)"/>
                <a:cs typeface="Calibri (Cuerpo)"/>
              </a:rPr>
              <a:t>). </a:t>
            </a:r>
          </a:p>
          <a:p>
            <a:r>
              <a:rPr lang="es-ES" dirty="0" smtClean="0">
                <a:latin typeface="Calibri (Cuerpo)"/>
                <a:cs typeface="Calibri (Cuerpo)"/>
              </a:rPr>
              <a:t>+ El trámite tiene un costo de S/. 4.00 y lo debes realizar para cada nombre que busques. El resultado te lo entregan el mismo día. </a:t>
            </a:r>
          </a:p>
        </p:txBody>
      </p:sp>
      <p:pic>
        <p:nvPicPr>
          <p:cNvPr id="9" name="Picture 3" descr="26112008"/>
          <p:cNvPicPr>
            <a:picLocks noChangeAspect="1" noChangeArrowheads="1"/>
          </p:cNvPicPr>
          <p:nvPr/>
        </p:nvPicPr>
        <p:blipFill>
          <a:blip r:embed="rId3" cstate="print"/>
          <a:srcRect/>
          <a:stretch>
            <a:fillRect/>
          </a:stretch>
        </p:blipFill>
        <p:spPr bwMode="auto">
          <a:xfrm>
            <a:off x="4419600" y="3032720"/>
            <a:ext cx="4345057" cy="3276600"/>
          </a:xfrm>
          <a:prstGeom prst="rect">
            <a:avLst/>
          </a:prstGeom>
          <a:noFill/>
        </p:spPr>
      </p:pic>
      <p:pic>
        <p:nvPicPr>
          <p:cNvPr id="10" name="Picture 5" descr="26112008(004)"/>
          <p:cNvPicPr>
            <a:picLocks noChangeAspect="1" noChangeArrowheads="1"/>
          </p:cNvPicPr>
          <p:nvPr/>
        </p:nvPicPr>
        <p:blipFill>
          <a:blip r:embed="rId4" cstate="print"/>
          <a:srcRect/>
          <a:stretch>
            <a:fillRect/>
          </a:stretch>
        </p:blipFill>
        <p:spPr bwMode="auto">
          <a:xfrm>
            <a:off x="914401" y="3581400"/>
            <a:ext cx="2829339" cy="213360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2 Marcador de contenido"/>
          <p:cNvSpPr>
            <a:spLocks noGrp="1"/>
          </p:cNvSpPr>
          <p:nvPr>
            <p:ph idx="1"/>
          </p:nvPr>
        </p:nvSpPr>
        <p:spPr>
          <a:xfrm>
            <a:off x="683568" y="620689"/>
            <a:ext cx="7786742" cy="1857388"/>
          </a:xfrm>
        </p:spPr>
        <p:txBody>
          <a:bodyPr>
            <a:noAutofit/>
          </a:bodyPr>
          <a:lstStyle/>
          <a:p>
            <a:pPr marL="0" indent="0" algn="just">
              <a:buNone/>
            </a:pPr>
            <a:r>
              <a:rPr lang="es-ES" sz="2400" dirty="0">
                <a:solidFill>
                  <a:srgbClr val="0088BA"/>
                </a:solidFill>
                <a:latin typeface="Calibri"/>
                <a:cs typeface="Calibri"/>
              </a:rPr>
              <a:t>Búsqueda y reserva de nombre (SUNARP)</a:t>
            </a:r>
          </a:p>
          <a:p>
            <a:pPr marL="0" indent="0" algn="just">
              <a:buNone/>
            </a:pPr>
            <a:endParaRPr lang="es-ES" sz="2400" dirty="0">
              <a:latin typeface="Calibri"/>
              <a:cs typeface="Calibri"/>
            </a:endParaRPr>
          </a:p>
          <a:p>
            <a:pPr marL="0" indent="0" algn="just">
              <a:buNone/>
            </a:pPr>
            <a:endParaRPr lang="es-ES" sz="2400" dirty="0">
              <a:latin typeface="Calibri"/>
              <a:cs typeface="Calibri"/>
            </a:endParaRPr>
          </a:p>
        </p:txBody>
      </p:sp>
      <p:sp>
        <p:nvSpPr>
          <p:cNvPr id="11" name="TextBox 10"/>
          <p:cNvSpPr txBox="1"/>
          <p:nvPr/>
        </p:nvSpPr>
        <p:spPr>
          <a:xfrm>
            <a:off x="683568" y="1268761"/>
            <a:ext cx="7795592" cy="1477321"/>
          </a:xfrm>
          <a:prstGeom prst="rect">
            <a:avLst/>
          </a:prstGeom>
          <a:noFill/>
        </p:spPr>
        <p:txBody>
          <a:bodyPr wrap="square" lIns="91434" tIns="45717" rIns="91434" bIns="45717" rtlCol="0">
            <a:spAutoFit/>
          </a:bodyPr>
          <a:lstStyle/>
          <a:p>
            <a:r>
              <a:rPr lang="es-ES" dirty="0" smtClean="0">
                <a:latin typeface="Calibri (Cuerpo)"/>
                <a:cs typeface="Calibri (Cuerpo)"/>
              </a:rPr>
              <a:t>+Adicionalmente a esto por un tema de seguridad deberás realizar la RESERVA DE NOMBRE también en la SUNARP. El costo es de S/. 18.00 y te permite que durante 30 días nadie puede utilizar este nombre. Y es el tiempo suficiente para que realices los trámites de constitución de tu empresa.</a:t>
            </a:r>
            <a:endParaRPr lang="es-ES" dirty="0">
              <a:latin typeface="Calibri (Cuerpo)"/>
              <a:cs typeface="Calibri (Cuerpo)"/>
            </a:endParaRPr>
          </a:p>
        </p:txBody>
      </p:sp>
      <p:pic>
        <p:nvPicPr>
          <p:cNvPr id="12" name="Picture 2" descr="http://lh5.ggpht.com/_bXp5L77ptSs/STCOsSAXM4I/AAAAAAAABBw/NCCCe7K86J4/28112008(001)%5B2%5D.jpg"/>
          <p:cNvPicPr>
            <a:picLocks noChangeAspect="1" noChangeArrowheads="1"/>
          </p:cNvPicPr>
          <p:nvPr/>
        </p:nvPicPr>
        <p:blipFill>
          <a:blip r:embed="rId2" cstate="print"/>
          <a:srcRect/>
          <a:stretch>
            <a:fillRect/>
          </a:stretch>
        </p:blipFill>
        <p:spPr bwMode="auto">
          <a:xfrm>
            <a:off x="3707905" y="2564905"/>
            <a:ext cx="4800600" cy="3600450"/>
          </a:xfrm>
          <a:prstGeom prst="rect">
            <a:avLst/>
          </a:prstGeom>
          <a:noFill/>
        </p:spPr>
      </p:pic>
      <p:sp>
        <p:nvSpPr>
          <p:cNvPr id="13" name="Rectangle 12"/>
          <p:cNvSpPr/>
          <p:nvPr/>
        </p:nvSpPr>
        <p:spPr>
          <a:xfrm>
            <a:off x="659904" y="5917704"/>
            <a:ext cx="8077200" cy="523214"/>
          </a:xfrm>
          <a:prstGeom prst="rect">
            <a:avLst/>
          </a:prstGeom>
          <a:solidFill>
            <a:schemeClr val="bg2">
              <a:lumMod val="90000"/>
            </a:schemeClr>
          </a:solidFill>
        </p:spPr>
        <p:txBody>
          <a:bodyPr wrap="square" lIns="91434" tIns="45717" rIns="91434" bIns="45717">
            <a:spAutoFit/>
          </a:bodyPr>
          <a:lstStyle/>
          <a:p>
            <a:r>
              <a:rPr lang="es-ES" sz="1400" dirty="0"/>
              <a:t>ENLACE : CONSEJOS PARA RESERVA DE NOMBRE</a:t>
            </a:r>
            <a:endParaRPr lang="es-ES" sz="1400" dirty="0">
              <a:hlinkClick r:id="rId3"/>
            </a:endParaRPr>
          </a:p>
          <a:p>
            <a:r>
              <a:rPr lang="es-ES" sz="1400" dirty="0">
                <a:hlinkClick r:id="rId3"/>
              </a:rPr>
              <a:t>https://enlinea.sunarp.gob.pe/interconexion/webapp/extranet/solicitudes/denominacion/pdf/ConPrac.pdf</a:t>
            </a:r>
            <a:endParaRPr lang="es-ES" sz="1400" dirty="0"/>
          </a:p>
        </p:txBody>
      </p:sp>
      <p:pic>
        <p:nvPicPr>
          <p:cNvPr id="14" name="Picture 4" descr="[28112008[2].jpg]"/>
          <p:cNvPicPr>
            <a:picLocks noChangeAspect="1" noChangeArrowheads="1"/>
          </p:cNvPicPr>
          <p:nvPr/>
        </p:nvPicPr>
        <p:blipFill>
          <a:blip r:embed="rId4" cstate="print"/>
          <a:srcRect/>
          <a:stretch>
            <a:fillRect/>
          </a:stretch>
        </p:blipFill>
        <p:spPr bwMode="auto">
          <a:xfrm>
            <a:off x="659904" y="2869704"/>
            <a:ext cx="2794000" cy="2095500"/>
          </a:xfrm>
          <a:prstGeom prst="rect">
            <a:avLst/>
          </a:prstGeom>
          <a:noFill/>
        </p:spPr>
      </p:pic>
      <p:pic>
        <p:nvPicPr>
          <p:cNvPr id="15" name="Picture 6" descr="[26112008(005)[2].jpg]"/>
          <p:cNvPicPr>
            <a:picLocks noChangeAspect="1" noChangeArrowheads="1"/>
          </p:cNvPicPr>
          <p:nvPr/>
        </p:nvPicPr>
        <p:blipFill>
          <a:blip r:embed="rId5" cstate="print"/>
          <a:srcRect l="30000" b="33333"/>
          <a:stretch>
            <a:fillRect/>
          </a:stretch>
        </p:blipFill>
        <p:spPr bwMode="auto">
          <a:xfrm>
            <a:off x="1498105" y="3860304"/>
            <a:ext cx="2560320" cy="182880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2 Marcador de contenido"/>
          <p:cNvSpPr>
            <a:spLocks noGrp="1"/>
          </p:cNvSpPr>
          <p:nvPr>
            <p:ph idx="1"/>
          </p:nvPr>
        </p:nvSpPr>
        <p:spPr>
          <a:xfrm>
            <a:off x="683568" y="620689"/>
            <a:ext cx="7786742" cy="1857388"/>
          </a:xfrm>
        </p:spPr>
        <p:txBody>
          <a:bodyPr>
            <a:noAutofit/>
          </a:bodyPr>
          <a:lstStyle/>
          <a:p>
            <a:pPr marL="0" indent="0">
              <a:buNone/>
            </a:pPr>
            <a:r>
              <a:rPr lang="es-ES" sz="3300" b="1" dirty="0">
                <a:solidFill>
                  <a:srgbClr val="0088BA"/>
                </a:solidFill>
                <a:latin typeface="Calibri"/>
                <a:cs typeface="Calibri"/>
              </a:rPr>
              <a:t>Programa MI Empresa </a:t>
            </a:r>
            <a:r>
              <a:rPr lang="es-ES" sz="3000" b="1" dirty="0">
                <a:solidFill>
                  <a:srgbClr val="0088BA"/>
                </a:solidFill>
                <a:latin typeface="Calibri"/>
                <a:cs typeface="Calibri"/>
              </a:rPr>
              <a:t/>
            </a:r>
            <a:br>
              <a:rPr lang="es-ES" sz="3000" b="1" dirty="0">
                <a:solidFill>
                  <a:srgbClr val="0088BA"/>
                </a:solidFill>
                <a:latin typeface="Calibri"/>
                <a:cs typeface="Calibri"/>
              </a:rPr>
            </a:br>
            <a:r>
              <a:rPr lang="es-ES" sz="2700" b="1" dirty="0">
                <a:solidFill>
                  <a:srgbClr val="0088BA"/>
                </a:solidFill>
                <a:latin typeface="Calibri"/>
                <a:cs typeface="Calibri"/>
              </a:rPr>
              <a:t>(Ministerio de la Producción)</a:t>
            </a:r>
          </a:p>
          <a:p>
            <a:pPr marL="0" indent="0" algn="just">
              <a:buNone/>
            </a:pPr>
            <a:endParaRPr lang="es-ES" sz="3000" b="1" dirty="0">
              <a:latin typeface="Calibri"/>
              <a:cs typeface="Calibri"/>
            </a:endParaRPr>
          </a:p>
          <a:p>
            <a:pPr marL="0" indent="0" algn="just">
              <a:buNone/>
            </a:pPr>
            <a:endParaRPr lang="es-ES" sz="3000" b="1" dirty="0">
              <a:latin typeface="Calibri"/>
              <a:cs typeface="Calibri"/>
            </a:endParaRPr>
          </a:p>
        </p:txBody>
      </p:sp>
      <p:pic>
        <p:nvPicPr>
          <p:cNvPr id="8" name="Imagen 7"/>
          <p:cNvPicPr>
            <a:picLocks noChangeAspect="1"/>
          </p:cNvPicPr>
          <p:nvPr/>
        </p:nvPicPr>
        <p:blipFill>
          <a:blip r:embed="rId2"/>
          <a:stretch>
            <a:fillRect/>
          </a:stretch>
        </p:blipFill>
        <p:spPr>
          <a:xfrm>
            <a:off x="425402" y="1842799"/>
            <a:ext cx="2653424" cy="3925107"/>
          </a:xfrm>
          <a:prstGeom prst="rect">
            <a:avLst/>
          </a:prstGeom>
        </p:spPr>
      </p:pic>
      <p:sp>
        <p:nvSpPr>
          <p:cNvPr id="9" name="15 CuadroTexto"/>
          <p:cNvSpPr txBox="1"/>
          <p:nvPr/>
        </p:nvSpPr>
        <p:spPr>
          <a:xfrm>
            <a:off x="2856751" y="2348880"/>
            <a:ext cx="5954089" cy="2862316"/>
          </a:xfrm>
          <a:prstGeom prst="rect">
            <a:avLst/>
          </a:prstGeom>
          <a:solidFill>
            <a:srgbClr val="0088BA"/>
          </a:solidFill>
        </p:spPr>
        <p:txBody>
          <a:bodyPr wrap="square" lIns="91434" tIns="45717" rIns="91434" bIns="45717" rtlCol="0">
            <a:spAutoFit/>
          </a:bodyPr>
          <a:lstStyle/>
          <a:p>
            <a:r>
              <a:rPr lang="es-PE" sz="2200" b="1" dirty="0">
                <a:solidFill>
                  <a:schemeClr val="bg1"/>
                </a:solidFill>
              </a:rPr>
              <a:t>Municipalidad de La Victoria</a:t>
            </a:r>
            <a:br>
              <a:rPr lang="es-PE" sz="2200" b="1" dirty="0">
                <a:solidFill>
                  <a:schemeClr val="bg1"/>
                </a:solidFill>
              </a:rPr>
            </a:br>
            <a:r>
              <a:rPr lang="es-PE" sz="2200" b="1" dirty="0">
                <a:solidFill>
                  <a:schemeClr val="bg1"/>
                </a:solidFill>
              </a:rPr>
              <a:t>Plataforma de atención de Mi Empresa – PRODUCE</a:t>
            </a:r>
          </a:p>
          <a:p>
            <a:r>
              <a:rPr lang="es-PE" sz="2200" b="1" dirty="0">
                <a:solidFill>
                  <a:schemeClr val="bg1"/>
                </a:solidFill>
              </a:rPr>
              <a:t>Av. México 230 – La Victoria</a:t>
            </a:r>
          </a:p>
          <a:p>
            <a:r>
              <a:rPr lang="es-PE" sz="2400" b="1" dirty="0"/>
              <a:t>Dirección: Av. Manco </a:t>
            </a:r>
            <a:r>
              <a:rPr lang="es-PE" sz="2400" b="1" dirty="0" err="1"/>
              <a:t>Capac</a:t>
            </a:r>
            <a:r>
              <a:rPr lang="es-PE" sz="2400" b="1" dirty="0"/>
              <a:t> Nº 528 - La Victoria,</a:t>
            </a:r>
            <a:r>
              <a:rPr lang="es-PE" sz="2200" b="1" dirty="0">
                <a:solidFill>
                  <a:schemeClr val="bg1"/>
                </a:solidFill>
              </a:rPr>
              <a:t/>
            </a:r>
            <a:br>
              <a:rPr lang="es-PE" sz="2200" b="1" dirty="0">
                <a:solidFill>
                  <a:schemeClr val="bg1"/>
                </a:solidFill>
              </a:rPr>
            </a:br>
            <a:r>
              <a:rPr lang="es-PE" sz="2200" b="1" dirty="0">
                <a:solidFill>
                  <a:schemeClr val="bg1"/>
                </a:solidFill>
              </a:rPr>
              <a:t>Horario: De lunes a Viernes de 8:30 a.m. a 16:30 p.m.</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2 Marcador de contenido"/>
          <p:cNvSpPr>
            <a:spLocks noGrp="1"/>
          </p:cNvSpPr>
          <p:nvPr>
            <p:ph idx="1"/>
          </p:nvPr>
        </p:nvSpPr>
        <p:spPr>
          <a:xfrm>
            <a:off x="683568" y="620689"/>
            <a:ext cx="7786742" cy="1857388"/>
          </a:xfrm>
        </p:spPr>
        <p:txBody>
          <a:bodyPr>
            <a:noAutofit/>
          </a:bodyPr>
          <a:lstStyle/>
          <a:p>
            <a:pPr marL="0" indent="0">
              <a:buNone/>
            </a:pPr>
            <a:r>
              <a:rPr lang="es-ES" sz="3300" b="1" dirty="0">
                <a:solidFill>
                  <a:srgbClr val="0088BA"/>
                </a:solidFill>
                <a:latin typeface="Calibri"/>
                <a:cs typeface="Calibri"/>
              </a:rPr>
              <a:t>Tu Empresa en 72 horas</a:t>
            </a:r>
            <a:r>
              <a:rPr lang="es-ES" sz="3000" b="1" dirty="0">
                <a:solidFill>
                  <a:srgbClr val="0088BA"/>
                </a:solidFill>
                <a:latin typeface="Calibri"/>
                <a:cs typeface="Calibri"/>
              </a:rPr>
              <a:t/>
            </a:r>
            <a:br>
              <a:rPr lang="es-ES" sz="3000" b="1" dirty="0">
                <a:solidFill>
                  <a:srgbClr val="0088BA"/>
                </a:solidFill>
                <a:latin typeface="Calibri"/>
                <a:cs typeface="Calibri"/>
              </a:rPr>
            </a:br>
            <a:r>
              <a:rPr lang="es-ES" sz="2700" b="1" dirty="0">
                <a:solidFill>
                  <a:srgbClr val="0088BA"/>
                </a:solidFill>
                <a:latin typeface="Calibri"/>
                <a:cs typeface="Calibri"/>
              </a:rPr>
              <a:t>(www.empresas.gob.pe)</a:t>
            </a:r>
          </a:p>
          <a:p>
            <a:pPr marL="0" indent="0" algn="just">
              <a:buNone/>
            </a:pPr>
            <a:endParaRPr lang="es-ES" sz="3000" b="1" dirty="0">
              <a:latin typeface="Calibri"/>
              <a:cs typeface="Calibri"/>
            </a:endParaRPr>
          </a:p>
          <a:p>
            <a:pPr marL="0" indent="0" algn="just">
              <a:buNone/>
            </a:pPr>
            <a:endParaRPr lang="es-ES" sz="3000" b="1" dirty="0">
              <a:latin typeface="Calibri"/>
              <a:cs typeface="Calibri"/>
            </a:endParaRPr>
          </a:p>
        </p:txBody>
      </p:sp>
      <p:pic>
        <p:nvPicPr>
          <p:cNvPr id="2050" name="Picture 2"/>
          <p:cNvPicPr>
            <a:picLocks noChangeAspect="1" noChangeArrowheads="1"/>
          </p:cNvPicPr>
          <p:nvPr/>
        </p:nvPicPr>
        <p:blipFill>
          <a:blip r:embed="rId2" cstate="print"/>
          <a:srcRect/>
          <a:stretch>
            <a:fillRect/>
          </a:stretch>
        </p:blipFill>
        <p:spPr bwMode="auto">
          <a:xfrm>
            <a:off x="1187625" y="2204864"/>
            <a:ext cx="6624531" cy="3528392"/>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1571612"/>
            <a:ext cx="428596" cy="1428760"/>
          </a:xfrm>
          <a:prstGeom prst="rect">
            <a:avLst/>
          </a:prstGeom>
          <a:solidFill>
            <a:srgbClr val="0088BA"/>
          </a:solidFill>
          <a:ln>
            <a:noFill/>
          </a:ln>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rtlCol="0" anchor="ctr"/>
          <a:lstStyle/>
          <a:p>
            <a:pPr algn="ctr"/>
            <a:endParaRPr lang="es-ES"/>
          </a:p>
        </p:txBody>
      </p:sp>
      <p:sp>
        <p:nvSpPr>
          <p:cNvPr id="7" name="2 Marcador de contenido"/>
          <p:cNvSpPr>
            <a:spLocks noGrp="1"/>
          </p:cNvSpPr>
          <p:nvPr>
            <p:ph idx="1"/>
          </p:nvPr>
        </p:nvSpPr>
        <p:spPr>
          <a:xfrm>
            <a:off x="683568" y="620689"/>
            <a:ext cx="7786742" cy="1857388"/>
          </a:xfrm>
        </p:spPr>
        <p:txBody>
          <a:bodyPr>
            <a:noAutofit/>
          </a:bodyPr>
          <a:lstStyle/>
          <a:p>
            <a:pPr marL="0" indent="0">
              <a:buNone/>
            </a:pPr>
            <a:r>
              <a:rPr lang="es-ES" sz="3300" b="1" dirty="0">
                <a:solidFill>
                  <a:srgbClr val="0088BA"/>
                </a:solidFill>
                <a:latin typeface="Calibri"/>
                <a:cs typeface="Calibri"/>
              </a:rPr>
              <a:t>Inscripción en la SUNAT</a:t>
            </a:r>
            <a:endParaRPr lang="es-ES" sz="2700" b="1" dirty="0">
              <a:solidFill>
                <a:srgbClr val="0088BA"/>
              </a:solidFill>
              <a:latin typeface="Calibri"/>
              <a:cs typeface="Calibri"/>
            </a:endParaRPr>
          </a:p>
          <a:p>
            <a:pPr marL="0" indent="0" algn="just">
              <a:buNone/>
            </a:pPr>
            <a:endParaRPr lang="es-ES" sz="3000" b="1" dirty="0">
              <a:latin typeface="Calibri"/>
              <a:cs typeface="Calibri"/>
            </a:endParaRPr>
          </a:p>
          <a:p>
            <a:pPr marL="0" indent="0" algn="just">
              <a:buNone/>
            </a:pPr>
            <a:endParaRPr lang="es-ES" sz="3000" b="1" dirty="0">
              <a:latin typeface="Calibri"/>
              <a:cs typeface="Calibri"/>
            </a:endParaRPr>
          </a:p>
        </p:txBody>
      </p:sp>
      <p:sp>
        <p:nvSpPr>
          <p:cNvPr id="9" name="2 Marcador de contenido"/>
          <p:cNvSpPr txBox="1">
            <a:spLocks/>
          </p:cNvSpPr>
          <p:nvPr/>
        </p:nvSpPr>
        <p:spPr>
          <a:xfrm>
            <a:off x="1357258" y="4667956"/>
            <a:ext cx="7786742" cy="1857388"/>
          </a:xfrm>
          <a:prstGeom prst="rect">
            <a:avLst/>
          </a:prstGeom>
        </p:spPr>
        <p:txBody>
          <a:bodyPr vert="horz" lIns="91434" tIns="45717" rIns="91434" bIns="45717"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 sz="3300" b="1" dirty="0">
                <a:solidFill>
                  <a:srgbClr val="0088BA"/>
                </a:solidFill>
              </a:rPr>
              <a:t>+ Nuevo RUS </a:t>
            </a:r>
            <a:r>
              <a:rPr lang="es-ES" sz="2700" b="1" dirty="0">
                <a:solidFill>
                  <a:srgbClr val="0088BA"/>
                </a:solidFill>
              </a:rPr>
              <a:t>(Régimen Único Simplificado)</a:t>
            </a:r>
            <a:br>
              <a:rPr lang="es-ES" sz="2700" b="1" dirty="0">
                <a:solidFill>
                  <a:srgbClr val="0088BA"/>
                </a:solidFill>
              </a:rPr>
            </a:br>
            <a:r>
              <a:rPr lang="es-ES" sz="3300" b="1" dirty="0">
                <a:solidFill>
                  <a:srgbClr val="0088BA"/>
                </a:solidFill>
              </a:rPr>
              <a:t>+ Régimen Especial</a:t>
            </a:r>
          </a:p>
          <a:p>
            <a:pPr marL="0" indent="0">
              <a:buNone/>
            </a:pPr>
            <a:r>
              <a:rPr lang="es-ES" sz="3300" b="1" dirty="0">
                <a:solidFill>
                  <a:srgbClr val="0088BA"/>
                </a:solidFill>
              </a:rPr>
              <a:t>+ Régimen General</a:t>
            </a:r>
            <a:endParaRPr lang="es-ES" sz="2700" b="1" dirty="0">
              <a:solidFill>
                <a:srgbClr val="0088BA"/>
              </a:solidFill>
            </a:endParaRPr>
          </a:p>
          <a:p>
            <a:pPr marL="0" indent="0" algn="just">
              <a:buNone/>
            </a:pPr>
            <a:endParaRPr lang="es-ES" sz="3000" b="1" dirty="0"/>
          </a:p>
          <a:p>
            <a:pPr marL="0" indent="0" algn="just">
              <a:buNone/>
            </a:pPr>
            <a:endParaRPr lang="es-ES" sz="3000" b="1" dirty="0"/>
          </a:p>
        </p:txBody>
      </p:sp>
      <p:pic>
        <p:nvPicPr>
          <p:cNvPr id="10" name="Picture 2" descr="http://www.educacionenred.com/Noticia/Foto_Portada/Full/NP14373_url.jpg"/>
          <p:cNvPicPr>
            <a:picLocks noChangeAspect="1" noChangeArrowheads="1"/>
          </p:cNvPicPr>
          <p:nvPr/>
        </p:nvPicPr>
        <p:blipFill>
          <a:blip r:embed="rId2" cstate="print"/>
          <a:srcRect/>
          <a:stretch>
            <a:fillRect/>
          </a:stretch>
        </p:blipFill>
        <p:spPr bwMode="auto">
          <a:xfrm>
            <a:off x="0" y="1412776"/>
            <a:ext cx="9144000" cy="3312368"/>
          </a:xfrm>
          <a:prstGeom prst="rect">
            <a:avLst/>
          </a:prstGeom>
          <a:noFill/>
        </p:spPr>
      </p:pic>
    </p:spTree>
    <p:extLst>
      <p:ext uri="{BB962C8B-B14F-4D97-AF65-F5344CB8AC3E}">
        <p14:creationId xmlns:p14="http://schemas.microsoft.com/office/powerpoint/2010/main" val="2380626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2 Marcador de contenido"/>
          <p:cNvSpPr>
            <a:spLocks noGrp="1"/>
          </p:cNvSpPr>
          <p:nvPr>
            <p:ph idx="1"/>
          </p:nvPr>
        </p:nvSpPr>
        <p:spPr>
          <a:xfrm>
            <a:off x="683568" y="620689"/>
            <a:ext cx="7786742" cy="1857388"/>
          </a:xfrm>
        </p:spPr>
        <p:txBody>
          <a:bodyPr>
            <a:noAutofit/>
          </a:bodyPr>
          <a:lstStyle/>
          <a:p>
            <a:pPr marL="0" indent="0">
              <a:buNone/>
            </a:pPr>
            <a:r>
              <a:rPr lang="es-ES" sz="3300" b="1" dirty="0">
                <a:solidFill>
                  <a:srgbClr val="0088BA"/>
                </a:solidFill>
                <a:latin typeface="Calibri"/>
                <a:cs typeface="Calibri"/>
              </a:rPr>
              <a:t>Ley MYPE</a:t>
            </a:r>
            <a:br>
              <a:rPr lang="es-ES" sz="3300" b="1" dirty="0">
                <a:solidFill>
                  <a:srgbClr val="0088BA"/>
                </a:solidFill>
                <a:latin typeface="Calibri"/>
                <a:cs typeface="Calibri"/>
              </a:rPr>
            </a:br>
            <a:endParaRPr lang="es-ES" sz="2700" b="1" dirty="0">
              <a:solidFill>
                <a:srgbClr val="0088BA"/>
              </a:solidFill>
              <a:latin typeface="Calibri"/>
              <a:cs typeface="Calibri"/>
            </a:endParaRPr>
          </a:p>
          <a:p>
            <a:pPr marL="0" indent="0" algn="just">
              <a:buNone/>
            </a:pPr>
            <a:r>
              <a:rPr lang="es-ES_tradnl" sz="2900" dirty="0">
                <a:latin typeface="Calibri"/>
                <a:cs typeface="Calibri"/>
              </a:rPr>
              <a:t>Texto Único Ordenado de la Ley Nº 28015, Ley de Promoción de la Competitividad, Formalización y Desarrollo de la Micro y Pequeña Empresa y del Acceso al Empleo Decente (TUO de la Ley MYPE)</a:t>
            </a:r>
            <a:endParaRPr lang="es-ES" sz="2900" dirty="0">
              <a:latin typeface="Calibri"/>
              <a:cs typeface="Calibri"/>
            </a:endParaRPr>
          </a:p>
          <a:p>
            <a:pPr marL="0" indent="0" algn="just">
              <a:buNone/>
            </a:pPr>
            <a:endParaRPr lang="es-ES" sz="3000" b="1" dirty="0">
              <a:latin typeface="Calibri"/>
              <a:cs typeface="Calibri"/>
            </a:endParaRPr>
          </a:p>
        </p:txBody>
      </p:sp>
    </p:spTree>
    <p:extLst>
      <p:ext uri="{BB962C8B-B14F-4D97-AF65-F5344CB8AC3E}">
        <p14:creationId xmlns:p14="http://schemas.microsoft.com/office/powerpoint/2010/main" val="2029621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2 Marcador de contenido"/>
          <p:cNvSpPr>
            <a:spLocks noGrp="1"/>
          </p:cNvSpPr>
          <p:nvPr>
            <p:ph idx="1"/>
          </p:nvPr>
        </p:nvSpPr>
        <p:spPr>
          <a:xfrm>
            <a:off x="0" y="1"/>
            <a:ext cx="7786742" cy="1857388"/>
          </a:xfrm>
        </p:spPr>
        <p:txBody>
          <a:bodyPr>
            <a:noAutofit/>
          </a:bodyPr>
          <a:lstStyle/>
          <a:p>
            <a:pPr marL="0" indent="0">
              <a:buNone/>
            </a:pPr>
            <a:r>
              <a:rPr lang="es-ES" sz="3300" b="1" dirty="0">
                <a:solidFill>
                  <a:srgbClr val="0088BA"/>
                </a:solidFill>
                <a:latin typeface="Calibri"/>
                <a:cs typeface="Calibri"/>
              </a:rPr>
              <a:t>Nueva Ley MYPE</a:t>
            </a:r>
            <a:r>
              <a:rPr lang="es-ES" sz="3000" b="1" dirty="0">
                <a:solidFill>
                  <a:srgbClr val="0088BA"/>
                </a:solidFill>
                <a:latin typeface="Calibri"/>
                <a:cs typeface="Calibri"/>
              </a:rPr>
              <a:t/>
            </a:r>
            <a:br>
              <a:rPr lang="es-ES" sz="3000" b="1" dirty="0">
                <a:solidFill>
                  <a:srgbClr val="0088BA"/>
                </a:solidFill>
                <a:latin typeface="Calibri"/>
                <a:cs typeface="Calibri"/>
              </a:rPr>
            </a:br>
            <a:endParaRPr lang="es-ES" sz="2700" b="1" dirty="0">
              <a:solidFill>
                <a:srgbClr val="0088BA"/>
              </a:solidFill>
              <a:latin typeface="Calibri"/>
              <a:cs typeface="Calibri"/>
            </a:endParaRPr>
          </a:p>
          <a:p>
            <a:pPr marL="0" indent="0" algn="just">
              <a:buNone/>
            </a:pPr>
            <a:endParaRPr lang="es-ES" sz="3000" b="1" dirty="0">
              <a:latin typeface="Calibri"/>
              <a:cs typeface="Calibri"/>
            </a:endParaRPr>
          </a:p>
          <a:p>
            <a:pPr marL="0" indent="0" algn="just">
              <a:buNone/>
            </a:pPr>
            <a:endParaRPr lang="es-ES" sz="3000" b="1" dirty="0">
              <a:latin typeface="Calibri"/>
              <a:cs typeface="Calibri"/>
            </a:endParaRPr>
          </a:p>
        </p:txBody>
      </p:sp>
      <p:pic>
        <p:nvPicPr>
          <p:cNvPr id="2" name="Imagen 1" descr="Captura de pantalla 2013-04-08 a la(s) 16.39.1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6504" y="2011481"/>
            <a:ext cx="5569378" cy="3412593"/>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Diagrama"/>
          <p:cNvGraphicFramePr/>
          <p:nvPr>
            <p:extLst>
              <p:ext uri="{D42A27DB-BD31-4B8C-83A1-F6EECF244321}">
                <p14:modId xmlns:p14="http://schemas.microsoft.com/office/powerpoint/2010/main" val="3325325561"/>
              </p:ext>
            </p:extLst>
          </p:nvPr>
        </p:nvGraphicFramePr>
        <p:xfrm>
          <a:off x="1488245" y="1022908"/>
          <a:ext cx="6468131" cy="55047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1 Título"/>
          <p:cNvSpPr txBox="1">
            <a:spLocks/>
          </p:cNvSpPr>
          <p:nvPr/>
        </p:nvSpPr>
        <p:spPr>
          <a:xfrm>
            <a:off x="192678" y="332656"/>
            <a:ext cx="7602068" cy="703282"/>
          </a:xfrm>
          <a:prstGeom prst="rect">
            <a:avLst/>
          </a:prstGeom>
        </p:spPr>
        <p:txBody>
          <a:bodyPr vert="horz" lIns="91426" tIns="45713" rIns="91426" bIns="45713" rtlCol="0" anchor="ctr">
            <a:noAutofit/>
          </a:bodyPr>
          <a:lstStyle/>
          <a:p>
            <a:pPr>
              <a:spcBef>
                <a:spcPct val="0"/>
              </a:spcBef>
              <a:defRPr/>
            </a:pPr>
            <a:r>
              <a:rPr lang="es-ES" sz="2900" b="1" dirty="0">
                <a:solidFill>
                  <a:srgbClr val="0088BA"/>
                </a:solidFill>
                <a:latin typeface="+mj-lt"/>
                <a:ea typeface="+mj-ea"/>
                <a:cs typeface="+mj-cs"/>
              </a:rPr>
              <a:t>Parte 2: Trámites de Formalización</a:t>
            </a:r>
          </a:p>
        </p:txBody>
      </p:sp>
    </p:spTree>
    <p:extLst>
      <p:ext uri="{BB962C8B-B14F-4D97-AF65-F5344CB8AC3E}">
        <p14:creationId xmlns:p14="http://schemas.microsoft.com/office/powerpoint/2010/main" val="2837283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Captura de pantalla 2013-04-08 a la(s) 16.40.0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4955" y="829159"/>
            <a:ext cx="5794604" cy="5931010"/>
          </a:xfrm>
          <a:prstGeom prst="rect">
            <a:avLst/>
          </a:prstGeom>
        </p:spPr>
      </p:pic>
      <p:sp>
        <p:nvSpPr>
          <p:cNvPr id="8" name="2 Marcador de contenido"/>
          <p:cNvSpPr txBox="1">
            <a:spLocks/>
          </p:cNvSpPr>
          <p:nvPr/>
        </p:nvSpPr>
        <p:spPr>
          <a:xfrm>
            <a:off x="159594" y="26955"/>
            <a:ext cx="7786742" cy="1857388"/>
          </a:xfrm>
          <a:prstGeom prst="rect">
            <a:avLst/>
          </a:prstGeom>
        </p:spPr>
        <p:txBody>
          <a:bodyPr vert="horz" lIns="91434" tIns="45717" rIns="91434" bIns="45717" rtlCol="0">
            <a:noAutofit/>
          </a:bodyPr>
          <a:lstStyle>
            <a:lvl1pPr marL="414703" indent="-414703" algn="l" defTabSz="1105875" rtl="0" eaLnBrk="1" latinLnBrk="0" hangingPunct="1">
              <a:spcBef>
                <a:spcPct val="20000"/>
              </a:spcBef>
              <a:buFont typeface="Arial" pitchFamily="34" charset="0"/>
              <a:buChar char="•"/>
              <a:defRPr sz="3900" kern="1200">
                <a:solidFill>
                  <a:schemeClr val="tx1"/>
                </a:solidFill>
                <a:latin typeface="+mn-lt"/>
                <a:ea typeface="+mn-ea"/>
                <a:cs typeface="+mn-cs"/>
              </a:defRPr>
            </a:lvl1pPr>
            <a:lvl2pPr marL="898524" indent="-345586" algn="l" defTabSz="1105875" rtl="0" eaLnBrk="1" latinLnBrk="0" hangingPunct="1">
              <a:spcBef>
                <a:spcPct val="20000"/>
              </a:spcBef>
              <a:buFont typeface="Arial" pitchFamily="34" charset="0"/>
              <a:buChar char="–"/>
              <a:defRPr sz="3400" kern="1200">
                <a:solidFill>
                  <a:schemeClr val="tx1"/>
                </a:solidFill>
                <a:latin typeface="+mn-lt"/>
                <a:ea typeface="+mn-ea"/>
                <a:cs typeface="+mn-cs"/>
              </a:defRPr>
            </a:lvl2pPr>
            <a:lvl3pPr marL="1382344" indent="-276469" algn="l" defTabSz="1105875" rtl="0" eaLnBrk="1" latinLnBrk="0" hangingPunct="1">
              <a:spcBef>
                <a:spcPct val="20000"/>
              </a:spcBef>
              <a:buFont typeface="Arial" pitchFamily="34" charset="0"/>
              <a:buChar char="•"/>
              <a:defRPr sz="2900" kern="1200">
                <a:solidFill>
                  <a:schemeClr val="tx1"/>
                </a:solidFill>
                <a:latin typeface="+mn-lt"/>
                <a:ea typeface="+mn-ea"/>
                <a:cs typeface="+mn-cs"/>
              </a:defRPr>
            </a:lvl3pPr>
            <a:lvl4pPr marL="1935282" indent="-276469" algn="l" defTabSz="1105875"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488220" indent="-276469" algn="l" defTabSz="1105875"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3041157" indent="-276469" algn="l" defTabSz="1105875"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94095" indent="-276469" algn="l" defTabSz="1105875"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147033" indent="-276469" algn="l" defTabSz="1105875"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99970" indent="-276469" algn="l" defTabSz="1105875"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buNone/>
            </a:pPr>
            <a:r>
              <a:rPr lang="es-ES" sz="3300" b="1" dirty="0">
                <a:solidFill>
                  <a:srgbClr val="0088BA"/>
                </a:solidFill>
              </a:rPr>
              <a:t>Nueva Ley MYPE</a:t>
            </a:r>
            <a:r>
              <a:rPr lang="es-ES" sz="3000" b="1" dirty="0">
                <a:solidFill>
                  <a:srgbClr val="0088BA"/>
                </a:solidFill>
              </a:rPr>
              <a:t/>
            </a:r>
            <a:br>
              <a:rPr lang="es-ES" sz="3000" b="1" dirty="0">
                <a:solidFill>
                  <a:srgbClr val="0088BA"/>
                </a:solidFill>
              </a:rPr>
            </a:br>
            <a:endParaRPr lang="es-ES" sz="2700" b="1" dirty="0">
              <a:solidFill>
                <a:srgbClr val="0088BA"/>
              </a:solidFill>
            </a:endParaRPr>
          </a:p>
          <a:p>
            <a:pPr marL="0" indent="0" algn="just">
              <a:buNone/>
            </a:pPr>
            <a:endParaRPr lang="es-ES" sz="3000" b="1" dirty="0"/>
          </a:p>
          <a:p>
            <a:pPr marL="0" indent="0" algn="just">
              <a:buNone/>
            </a:pPr>
            <a:endParaRPr lang="es-ES" sz="3000"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2 Marcador de contenido"/>
          <p:cNvSpPr>
            <a:spLocks noGrp="1"/>
          </p:cNvSpPr>
          <p:nvPr>
            <p:ph idx="1"/>
          </p:nvPr>
        </p:nvSpPr>
        <p:spPr>
          <a:xfrm>
            <a:off x="5754" y="1"/>
            <a:ext cx="7786742" cy="1857388"/>
          </a:xfrm>
        </p:spPr>
        <p:txBody>
          <a:bodyPr>
            <a:noAutofit/>
          </a:bodyPr>
          <a:lstStyle/>
          <a:p>
            <a:pPr marL="0" indent="0">
              <a:buNone/>
            </a:pPr>
            <a:r>
              <a:rPr lang="es-ES" sz="3300" b="1" dirty="0">
                <a:solidFill>
                  <a:srgbClr val="0088BA"/>
                </a:solidFill>
                <a:latin typeface="Calibri"/>
                <a:cs typeface="Calibri"/>
              </a:rPr>
              <a:t>Nueva Ley MYPE</a:t>
            </a:r>
            <a:r>
              <a:rPr lang="es-ES" sz="3000" b="1" dirty="0">
                <a:solidFill>
                  <a:srgbClr val="0088BA"/>
                </a:solidFill>
                <a:latin typeface="Calibri"/>
                <a:cs typeface="Calibri"/>
              </a:rPr>
              <a:t/>
            </a:r>
            <a:br>
              <a:rPr lang="es-ES" sz="3000" b="1" dirty="0">
                <a:solidFill>
                  <a:srgbClr val="0088BA"/>
                </a:solidFill>
                <a:latin typeface="Calibri"/>
                <a:cs typeface="Calibri"/>
              </a:rPr>
            </a:br>
            <a:endParaRPr lang="es-ES" sz="2700" b="1" dirty="0">
              <a:solidFill>
                <a:srgbClr val="0088BA"/>
              </a:solidFill>
              <a:latin typeface="Calibri"/>
              <a:cs typeface="Calibri"/>
            </a:endParaRPr>
          </a:p>
          <a:p>
            <a:pPr marL="0" indent="0" algn="just">
              <a:buNone/>
            </a:pPr>
            <a:endParaRPr lang="es-ES" sz="3000" b="1" dirty="0">
              <a:latin typeface="Calibri"/>
              <a:cs typeface="Calibri"/>
            </a:endParaRPr>
          </a:p>
          <a:p>
            <a:pPr marL="0" indent="0" algn="just">
              <a:buNone/>
            </a:pPr>
            <a:endParaRPr lang="es-ES" sz="3000" b="1" dirty="0">
              <a:latin typeface="Calibri"/>
              <a:cs typeface="Calibri"/>
            </a:endParaRPr>
          </a:p>
        </p:txBody>
      </p:sp>
      <p:pic>
        <p:nvPicPr>
          <p:cNvPr id="2" name="Imagen 1" descr="Captura de pantalla 2013-04-08 a la(s) 16.40.16.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2310" y="948342"/>
            <a:ext cx="6284565" cy="5847731"/>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Captura de pantalla 2013-01-05 a la(s) 01.09.24.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8048" y="2224109"/>
            <a:ext cx="4572000" cy="4074389"/>
          </a:xfrm>
          <a:prstGeom prst="rect">
            <a:avLst/>
          </a:prstGeom>
        </p:spPr>
      </p:pic>
      <p:sp>
        <p:nvSpPr>
          <p:cNvPr id="9" name="Rectángulo 8"/>
          <p:cNvSpPr/>
          <p:nvPr/>
        </p:nvSpPr>
        <p:spPr>
          <a:xfrm>
            <a:off x="531725" y="5767906"/>
            <a:ext cx="2339106" cy="354380"/>
          </a:xfrm>
          <a:prstGeom prst="rect">
            <a:avLst/>
          </a:prstGeom>
          <a:noFill/>
          <a:ln w="28575" cmpd="sng"/>
        </p:spPr>
        <p:style>
          <a:lnRef idx="1">
            <a:schemeClr val="accent1"/>
          </a:lnRef>
          <a:fillRef idx="3">
            <a:schemeClr val="accent1"/>
          </a:fillRef>
          <a:effectRef idx="2">
            <a:schemeClr val="accent1"/>
          </a:effectRef>
          <a:fontRef idx="minor">
            <a:schemeClr val="lt1"/>
          </a:fontRef>
        </p:style>
        <p:txBody>
          <a:bodyPr lIns="75603" tIns="37801" rIns="75603" bIns="37801" rtlCol="0" anchor="ctr"/>
          <a:lstStyle/>
          <a:p>
            <a:pPr algn="ctr"/>
            <a:endParaRPr lang="es-ES"/>
          </a:p>
        </p:txBody>
      </p:sp>
      <p:pic>
        <p:nvPicPr>
          <p:cNvPr id="10" name="Imagen 9" descr="Captura de pantalla 2013-01-05 a la(s) 01.12.1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89800" y="1855593"/>
            <a:ext cx="5077813" cy="3912314"/>
          </a:xfrm>
          <a:prstGeom prst="rect">
            <a:avLst/>
          </a:prstGeom>
        </p:spPr>
      </p:pic>
      <p:cxnSp>
        <p:nvCxnSpPr>
          <p:cNvPr id="12" name="Conector angular 11"/>
          <p:cNvCxnSpPr/>
          <p:nvPr/>
        </p:nvCxnSpPr>
        <p:spPr>
          <a:xfrm flipV="1">
            <a:off x="2605024" y="3783380"/>
            <a:ext cx="1648007" cy="2126278"/>
          </a:xfrm>
          <a:prstGeom prst="bentConnector3">
            <a:avLst/>
          </a:prstGeom>
          <a:ln>
            <a:tailEnd type="arrow"/>
          </a:ln>
        </p:spPr>
        <p:style>
          <a:lnRef idx="2">
            <a:schemeClr val="accent1"/>
          </a:lnRef>
          <a:fillRef idx="0">
            <a:schemeClr val="accent1"/>
          </a:fillRef>
          <a:effectRef idx="1">
            <a:schemeClr val="accent1"/>
          </a:effectRef>
          <a:fontRef idx="minor">
            <a:schemeClr val="tx1"/>
          </a:fontRef>
        </p:style>
      </p:cxnSp>
      <p:sp>
        <p:nvSpPr>
          <p:cNvPr id="14" name="2 Marcador de contenido"/>
          <p:cNvSpPr txBox="1">
            <a:spLocks/>
          </p:cNvSpPr>
          <p:nvPr/>
        </p:nvSpPr>
        <p:spPr>
          <a:xfrm>
            <a:off x="683568" y="620689"/>
            <a:ext cx="7786742" cy="1857388"/>
          </a:xfrm>
          <a:prstGeom prst="rect">
            <a:avLst/>
          </a:prstGeom>
        </p:spPr>
        <p:txBody>
          <a:bodyPr vert="horz" lIns="91434" tIns="45717" rIns="91434" bIns="45717" rtlCol="0">
            <a:noAutofit/>
          </a:bodyPr>
          <a:lstStyle>
            <a:lvl1pPr marL="414703" indent="-414703" algn="l" defTabSz="1105875" rtl="0" eaLnBrk="1" latinLnBrk="0" hangingPunct="1">
              <a:spcBef>
                <a:spcPct val="20000"/>
              </a:spcBef>
              <a:buFont typeface="Arial" pitchFamily="34" charset="0"/>
              <a:buChar char="•"/>
              <a:defRPr sz="3900" kern="1200">
                <a:solidFill>
                  <a:schemeClr val="tx1"/>
                </a:solidFill>
                <a:latin typeface="+mn-lt"/>
                <a:ea typeface="+mn-ea"/>
                <a:cs typeface="+mn-cs"/>
              </a:defRPr>
            </a:lvl1pPr>
            <a:lvl2pPr marL="898524" indent="-345586" algn="l" defTabSz="1105875" rtl="0" eaLnBrk="1" latinLnBrk="0" hangingPunct="1">
              <a:spcBef>
                <a:spcPct val="20000"/>
              </a:spcBef>
              <a:buFont typeface="Arial" pitchFamily="34" charset="0"/>
              <a:buChar char="–"/>
              <a:defRPr sz="3400" kern="1200">
                <a:solidFill>
                  <a:schemeClr val="tx1"/>
                </a:solidFill>
                <a:latin typeface="+mn-lt"/>
                <a:ea typeface="+mn-ea"/>
                <a:cs typeface="+mn-cs"/>
              </a:defRPr>
            </a:lvl2pPr>
            <a:lvl3pPr marL="1382344" indent="-276469" algn="l" defTabSz="1105875" rtl="0" eaLnBrk="1" latinLnBrk="0" hangingPunct="1">
              <a:spcBef>
                <a:spcPct val="20000"/>
              </a:spcBef>
              <a:buFont typeface="Arial" pitchFamily="34" charset="0"/>
              <a:buChar char="•"/>
              <a:defRPr sz="2900" kern="1200">
                <a:solidFill>
                  <a:schemeClr val="tx1"/>
                </a:solidFill>
                <a:latin typeface="+mn-lt"/>
                <a:ea typeface="+mn-ea"/>
                <a:cs typeface="+mn-cs"/>
              </a:defRPr>
            </a:lvl3pPr>
            <a:lvl4pPr marL="1935282" indent="-276469" algn="l" defTabSz="1105875"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488220" indent="-276469" algn="l" defTabSz="1105875"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3041157" indent="-276469" algn="l" defTabSz="1105875"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94095" indent="-276469" algn="l" defTabSz="1105875"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147033" indent="-276469" algn="l" defTabSz="1105875"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99970" indent="-276469" algn="l" defTabSz="1105875"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buNone/>
            </a:pPr>
            <a:r>
              <a:rPr lang="es-ES" sz="3300" b="1" dirty="0">
                <a:solidFill>
                  <a:srgbClr val="0088BA"/>
                </a:solidFill>
              </a:rPr>
              <a:t>Registro Nacional de la Micro y Pequeña Empresa - REMYPE</a:t>
            </a:r>
            <a:endParaRPr lang="es-ES" sz="2700" b="1" dirty="0">
              <a:solidFill>
                <a:srgbClr val="0088BA"/>
              </a:solidFill>
            </a:endParaRPr>
          </a:p>
        </p:txBody>
      </p:sp>
    </p:spTree>
    <p:extLst>
      <p:ext uri="{BB962C8B-B14F-4D97-AF65-F5344CB8AC3E}">
        <p14:creationId xmlns:p14="http://schemas.microsoft.com/office/powerpoint/2010/main" val="2806457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2 Marcador de contenido"/>
          <p:cNvSpPr txBox="1">
            <a:spLocks/>
          </p:cNvSpPr>
          <p:nvPr/>
        </p:nvSpPr>
        <p:spPr>
          <a:xfrm>
            <a:off x="683568" y="707516"/>
            <a:ext cx="7786742" cy="1857388"/>
          </a:xfrm>
          <a:prstGeom prst="rect">
            <a:avLst/>
          </a:prstGeom>
        </p:spPr>
        <p:txBody>
          <a:bodyPr vert="horz" lIns="91434" tIns="45717" rIns="91434" bIns="45717" rtlCol="0">
            <a:noAutofit/>
          </a:bodyPr>
          <a:lstStyle>
            <a:lvl1pPr marL="414703" indent="-414703" algn="l" defTabSz="1105875" rtl="0" eaLnBrk="1" latinLnBrk="0" hangingPunct="1">
              <a:spcBef>
                <a:spcPct val="20000"/>
              </a:spcBef>
              <a:buFont typeface="Arial" pitchFamily="34" charset="0"/>
              <a:buChar char="•"/>
              <a:defRPr sz="3900" kern="1200">
                <a:solidFill>
                  <a:schemeClr val="tx1"/>
                </a:solidFill>
                <a:latin typeface="+mn-lt"/>
                <a:ea typeface="+mn-ea"/>
                <a:cs typeface="+mn-cs"/>
              </a:defRPr>
            </a:lvl1pPr>
            <a:lvl2pPr marL="898524" indent="-345586" algn="l" defTabSz="1105875" rtl="0" eaLnBrk="1" latinLnBrk="0" hangingPunct="1">
              <a:spcBef>
                <a:spcPct val="20000"/>
              </a:spcBef>
              <a:buFont typeface="Arial" pitchFamily="34" charset="0"/>
              <a:buChar char="–"/>
              <a:defRPr sz="3400" kern="1200">
                <a:solidFill>
                  <a:schemeClr val="tx1"/>
                </a:solidFill>
                <a:latin typeface="+mn-lt"/>
                <a:ea typeface="+mn-ea"/>
                <a:cs typeface="+mn-cs"/>
              </a:defRPr>
            </a:lvl2pPr>
            <a:lvl3pPr marL="1382344" indent="-276469" algn="l" defTabSz="1105875" rtl="0" eaLnBrk="1" latinLnBrk="0" hangingPunct="1">
              <a:spcBef>
                <a:spcPct val="20000"/>
              </a:spcBef>
              <a:buFont typeface="Arial" pitchFamily="34" charset="0"/>
              <a:buChar char="•"/>
              <a:defRPr sz="2900" kern="1200">
                <a:solidFill>
                  <a:schemeClr val="tx1"/>
                </a:solidFill>
                <a:latin typeface="+mn-lt"/>
                <a:ea typeface="+mn-ea"/>
                <a:cs typeface="+mn-cs"/>
              </a:defRPr>
            </a:lvl3pPr>
            <a:lvl4pPr marL="1935282" indent="-276469" algn="l" defTabSz="1105875"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488220" indent="-276469" algn="l" defTabSz="1105875"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3041157" indent="-276469" algn="l" defTabSz="1105875"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94095" indent="-276469" algn="l" defTabSz="1105875"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147033" indent="-276469" algn="l" defTabSz="1105875"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99970" indent="-276469" algn="l" defTabSz="1105875"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buNone/>
            </a:pPr>
            <a:r>
              <a:rPr lang="es-ES" sz="3300" b="1" dirty="0">
                <a:solidFill>
                  <a:srgbClr val="0088BA"/>
                </a:solidFill>
              </a:rPr>
              <a:t>Registro Nacional de la Micro y Pequeña Empresa - REMYPE</a:t>
            </a:r>
            <a:endParaRPr lang="es-ES" sz="2700" b="1" dirty="0">
              <a:solidFill>
                <a:srgbClr val="0088BA"/>
              </a:solidFill>
            </a:endParaRPr>
          </a:p>
        </p:txBody>
      </p:sp>
      <p:pic>
        <p:nvPicPr>
          <p:cNvPr id="2" name="Imagen 1" descr="Captura de pantalla 2013-01-05 a la(s) 01.14.37.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13924" y="1844824"/>
            <a:ext cx="5528797" cy="4350011"/>
          </a:xfrm>
          <a:prstGeom prst="rect">
            <a:avLst/>
          </a:prstGeom>
        </p:spPr>
      </p:pic>
    </p:spTree>
    <p:extLst>
      <p:ext uri="{BB962C8B-B14F-4D97-AF65-F5344CB8AC3E}">
        <p14:creationId xmlns:p14="http://schemas.microsoft.com/office/powerpoint/2010/main" val="764011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2 Marcador de contenido"/>
          <p:cNvSpPr txBox="1">
            <a:spLocks/>
          </p:cNvSpPr>
          <p:nvPr/>
        </p:nvSpPr>
        <p:spPr>
          <a:xfrm>
            <a:off x="683568" y="620689"/>
            <a:ext cx="7786742" cy="1857388"/>
          </a:xfrm>
          <a:prstGeom prst="rect">
            <a:avLst/>
          </a:prstGeom>
        </p:spPr>
        <p:txBody>
          <a:bodyPr vert="horz" lIns="91434" tIns="45717" rIns="91434" bIns="45717" rtlCol="0">
            <a:noAutofit/>
          </a:bodyPr>
          <a:lstStyle>
            <a:lvl1pPr marL="414703" indent="-414703" algn="l" defTabSz="1105875" rtl="0" eaLnBrk="1" latinLnBrk="0" hangingPunct="1">
              <a:spcBef>
                <a:spcPct val="20000"/>
              </a:spcBef>
              <a:buFont typeface="Arial" pitchFamily="34" charset="0"/>
              <a:buChar char="•"/>
              <a:defRPr sz="3900" kern="1200">
                <a:solidFill>
                  <a:schemeClr val="tx1"/>
                </a:solidFill>
                <a:latin typeface="+mn-lt"/>
                <a:ea typeface="+mn-ea"/>
                <a:cs typeface="+mn-cs"/>
              </a:defRPr>
            </a:lvl1pPr>
            <a:lvl2pPr marL="898524" indent="-345586" algn="l" defTabSz="1105875" rtl="0" eaLnBrk="1" latinLnBrk="0" hangingPunct="1">
              <a:spcBef>
                <a:spcPct val="20000"/>
              </a:spcBef>
              <a:buFont typeface="Arial" pitchFamily="34" charset="0"/>
              <a:buChar char="–"/>
              <a:defRPr sz="3400" kern="1200">
                <a:solidFill>
                  <a:schemeClr val="tx1"/>
                </a:solidFill>
                <a:latin typeface="+mn-lt"/>
                <a:ea typeface="+mn-ea"/>
                <a:cs typeface="+mn-cs"/>
              </a:defRPr>
            </a:lvl2pPr>
            <a:lvl3pPr marL="1382344" indent="-276469" algn="l" defTabSz="1105875" rtl="0" eaLnBrk="1" latinLnBrk="0" hangingPunct="1">
              <a:spcBef>
                <a:spcPct val="20000"/>
              </a:spcBef>
              <a:buFont typeface="Arial" pitchFamily="34" charset="0"/>
              <a:buChar char="•"/>
              <a:defRPr sz="2900" kern="1200">
                <a:solidFill>
                  <a:schemeClr val="tx1"/>
                </a:solidFill>
                <a:latin typeface="+mn-lt"/>
                <a:ea typeface="+mn-ea"/>
                <a:cs typeface="+mn-cs"/>
              </a:defRPr>
            </a:lvl3pPr>
            <a:lvl4pPr marL="1935282" indent="-276469" algn="l" defTabSz="1105875"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488220" indent="-276469" algn="l" defTabSz="1105875"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3041157" indent="-276469" algn="l" defTabSz="1105875"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94095" indent="-276469" algn="l" defTabSz="1105875"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147033" indent="-276469" algn="l" defTabSz="1105875"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99970" indent="-276469" algn="l" defTabSz="1105875"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buNone/>
            </a:pPr>
            <a:r>
              <a:rPr lang="es-ES" sz="3300" b="1">
                <a:solidFill>
                  <a:srgbClr val="0088BA"/>
                </a:solidFill>
              </a:rPr>
              <a:t>Registro Nacional de la Micro y Pequeña Empresa - REMYPE</a:t>
            </a:r>
            <a:endParaRPr lang="es-ES" sz="2700" b="1" dirty="0">
              <a:solidFill>
                <a:srgbClr val="0088BA"/>
              </a:solidFill>
            </a:endParaRPr>
          </a:p>
        </p:txBody>
      </p:sp>
      <p:pic>
        <p:nvPicPr>
          <p:cNvPr id="3" name="Imagen 2" descr="Captura de pantalla 2013-01-05 a la(s) 01.30.54.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2309" y="1772816"/>
            <a:ext cx="6804784" cy="4606937"/>
          </a:xfrm>
          <a:prstGeom prst="rect">
            <a:avLst/>
          </a:prstGeom>
        </p:spPr>
      </p:pic>
    </p:spTree>
    <p:extLst>
      <p:ext uri="{BB962C8B-B14F-4D97-AF65-F5344CB8AC3E}">
        <p14:creationId xmlns:p14="http://schemas.microsoft.com/office/powerpoint/2010/main" val="1005222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2 Marcador de contenido"/>
          <p:cNvSpPr txBox="1">
            <a:spLocks/>
          </p:cNvSpPr>
          <p:nvPr/>
        </p:nvSpPr>
        <p:spPr>
          <a:xfrm>
            <a:off x="683568" y="620689"/>
            <a:ext cx="7786742" cy="1857388"/>
          </a:xfrm>
          <a:prstGeom prst="rect">
            <a:avLst/>
          </a:prstGeom>
        </p:spPr>
        <p:txBody>
          <a:bodyPr vert="horz" lIns="91434" tIns="45717" rIns="91434" bIns="45717" rtlCol="0">
            <a:noAutofit/>
          </a:bodyPr>
          <a:lstStyle>
            <a:lvl1pPr marL="414703" indent="-414703" algn="l" defTabSz="1105875" rtl="0" eaLnBrk="1" latinLnBrk="0" hangingPunct="1">
              <a:spcBef>
                <a:spcPct val="20000"/>
              </a:spcBef>
              <a:buFont typeface="Arial" pitchFamily="34" charset="0"/>
              <a:buChar char="•"/>
              <a:defRPr sz="3900" kern="1200">
                <a:solidFill>
                  <a:schemeClr val="tx1"/>
                </a:solidFill>
                <a:latin typeface="+mn-lt"/>
                <a:ea typeface="+mn-ea"/>
                <a:cs typeface="+mn-cs"/>
              </a:defRPr>
            </a:lvl1pPr>
            <a:lvl2pPr marL="898524" indent="-345586" algn="l" defTabSz="1105875" rtl="0" eaLnBrk="1" latinLnBrk="0" hangingPunct="1">
              <a:spcBef>
                <a:spcPct val="20000"/>
              </a:spcBef>
              <a:buFont typeface="Arial" pitchFamily="34" charset="0"/>
              <a:buChar char="–"/>
              <a:defRPr sz="3400" kern="1200">
                <a:solidFill>
                  <a:schemeClr val="tx1"/>
                </a:solidFill>
                <a:latin typeface="+mn-lt"/>
                <a:ea typeface="+mn-ea"/>
                <a:cs typeface="+mn-cs"/>
              </a:defRPr>
            </a:lvl2pPr>
            <a:lvl3pPr marL="1382344" indent="-276469" algn="l" defTabSz="1105875" rtl="0" eaLnBrk="1" latinLnBrk="0" hangingPunct="1">
              <a:spcBef>
                <a:spcPct val="20000"/>
              </a:spcBef>
              <a:buFont typeface="Arial" pitchFamily="34" charset="0"/>
              <a:buChar char="•"/>
              <a:defRPr sz="2900" kern="1200">
                <a:solidFill>
                  <a:schemeClr val="tx1"/>
                </a:solidFill>
                <a:latin typeface="+mn-lt"/>
                <a:ea typeface="+mn-ea"/>
                <a:cs typeface="+mn-cs"/>
              </a:defRPr>
            </a:lvl3pPr>
            <a:lvl4pPr marL="1935282" indent="-276469" algn="l" defTabSz="1105875"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488220" indent="-276469" algn="l" defTabSz="1105875"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3041157" indent="-276469" algn="l" defTabSz="1105875"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94095" indent="-276469" algn="l" defTabSz="1105875"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147033" indent="-276469" algn="l" defTabSz="1105875"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99970" indent="-276469" algn="l" defTabSz="1105875"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buNone/>
            </a:pPr>
            <a:r>
              <a:rPr lang="es-ES" sz="3300" b="1">
                <a:solidFill>
                  <a:srgbClr val="0088BA"/>
                </a:solidFill>
              </a:rPr>
              <a:t>Registro Nacional de la Micro y Pequeña Empresa - REMYPE</a:t>
            </a:r>
            <a:endParaRPr lang="es-ES" sz="2700" b="1" dirty="0">
              <a:solidFill>
                <a:srgbClr val="0088BA"/>
              </a:solidFill>
            </a:endParaRPr>
          </a:p>
        </p:txBody>
      </p:sp>
      <p:pic>
        <p:nvPicPr>
          <p:cNvPr id="2" name="Imagen 1" descr="Captura de pantalla 2013-01-05 a la(s) 01.32.58.png"/>
          <p:cNvPicPr>
            <a:picLocks noChangeAspect="1"/>
          </p:cNvPicPr>
          <p:nvPr/>
        </p:nvPicPr>
        <p:blipFill rotWithShape="1">
          <a:blip r:embed="rId2">
            <a:extLst>
              <a:ext uri="{28A0092B-C50C-407E-A947-70E740481C1C}">
                <a14:useLocalDpi xmlns:a14="http://schemas.microsoft.com/office/drawing/2010/main" val="0"/>
              </a:ext>
            </a:extLst>
          </a:blip>
          <a:srcRect t="23388"/>
          <a:stretch/>
        </p:blipFill>
        <p:spPr>
          <a:xfrm>
            <a:off x="1329148" y="1745187"/>
            <a:ext cx="6698350" cy="4492125"/>
          </a:xfrm>
          <a:prstGeom prst="rect">
            <a:avLst/>
          </a:prstGeom>
        </p:spPr>
      </p:pic>
    </p:spTree>
    <p:extLst>
      <p:ext uri="{BB962C8B-B14F-4D97-AF65-F5344CB8AC3E}">
        <p14:creationId xmlns:p14="http://schemas.microsoft.com/office/powerpoint/2010/main" val="3857697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2 Marcador de contenido"/>
          <p:cNvSpPr txBox="1">
            <a:spLocks/>
          </p:cNvSpPr>
          <p:nvPr/>
        </p:nvSpPr>
        <p:spPr>
          <a:xfrm>
            <a:off x="683568" y="620689"/>
            <a:ext cx="7786742" cy="1857388"/>
          </a:xfrm>
          <a:prstGeom prst="rect">
            <a:avLst/>
          </a:prstGeom>
        </p:spPr>
        <p:txBody>
          <a:bodyPr vert="horz" lIns="91434" tIns="45717" rIns="91434" bIns="45717" rtlCol="0">
            <a:noAutofit/>
          </a:bodyPr>
          <a:lstStyle>
            <a:lvl1pPr marL="414703" indent="-414703" algn="l" defTabSz="1105875" rtl="0" eaLnBrk="1" latinLnBrk="0" hangingPunct="1">
              <a:spcBef>
                <a:spcPct val="20000"/>
              </a:spcBef>
              <a:buFont typeface="Arial" pitchFamily="34" charset="0"/>
              <a:buChar char="•"/>
              <a:defRPr sz="3900" kern="1200">
                <a:solidFill>
                  <a:schemeClr val="tx1"/>
                </a:solidFill>
                <a:latin typeface="+mn-lt"/>
                <a:ea typeface="+mn-ea"/>
                <a:cs typeface="+mn-cs"/>
              </a:defRPr>
            </a:lvl1pPr>
            <a:lvl2pPr marL="898524" indent="-345586" algn="l" defTabSz="1105875" rtl="0" eaLnBrk="1" latinLnBrk="0" hangingPunct="1">
              <a:spcBef>
                <a:spcPct val="20000"/>
              </a:spcBef>
              <a:buFont typeface="Arial" pitchFamily="34" charset="0"/>
              <a:buChar char="–"/>
              <a:defRPr sz="3400" kern="1200">
                <a:solidFill>
                  <a:schemeClr val="tx1"/>
                </a:solidFill>
                <a:latin typeface="+mn-lt"/>
                <a:ea typeface="+mn-ea"/>
                <a:cs typeface="+mn-cs"/>
              </a:defRPr>
            </a:lvl2pPr>
            <a:lvl3pPr marL="1382344" indent="-276469" algn="l" defTabSz="1105875" rtl="0" eaLnBrk="1" latinLnBrk="0" hangingPunct="1">
              <a:spcBef>
                <a:spcPct val="20000"/>
              </a:spcBef>
              <a:buFont typeface="Arial" pitchFamily="34" charset="0"/>
              <a:buChar char="•"/>
              <a:defRPr sz="2900" kern="1200">
                <a:solidFill>
                  <a:schemeClr val="tx1"/>
                </a:solidFill>
                <a:latin typeface="+mn-lt"/>
                <a:ea typeface="+mn-ea"/>
                <a:cs typeface="+mn-cs"/>
              </a:defRPr>
            </a:lvl3pPr>
            <a:lvl4pPr marL="1935282" indent="-276469" algn="l" defTabSz="1105875"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488220" indent="-276469" algn="l" defTabSz="1105875"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3041157" indent="-276469" algn="l" defTabSz="1105875"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94095" indent="-276469" algn="l" defTabSz="1105875"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147033" indent="-276469" algn="l" defTabSz="1105875"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99970" indent="-276469" algn="l" defTabSz="1105875"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buNone/>
            </a:pPr>
            <a:r>
              <a:rPr lang="es-ES" sz="3300" b="1">
                <a:solidFill>
                  <a:srgbClr val="0088BA"/>
                </a:solidFill>
              </a:rPr>
              <a:t>Registro Nacional de la Micro y Pequeña Empresa - REMYPE</a:t>
            </a:r>
            <a:endParaRPr lang="es-ES" sz="2700" b="1" dirty="0">
              <a:solidFill>
                <a:srgbClr val="0088BA"/>
              </a:solidFill>
            </a:endParaRPr>
          </a:p>
        </p:txBody>
      </p:sp>
      <p:pic>
        <p:nvPicPr>
          <p:cNvPr id="6" name="Imagen 5" descr="Captura de pantalla 2013-01-05 a la(s) 01.36.0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5402" y="2047707"/>
            <a:ext cx="4295098" cy="3685549"/>
          </a:xfrm>
          <a:prstGeom prst="rect">
            <a:avLst/>
          </a:prstGeom>
        </p:spPr>
      </p:pic>
      <p:pic>
        <p:nvPicPr>
          <p:cNvPr id="7" name="Imagen 6" descr="Captura de pantalla 2013-01-05 a la(s) 01.37.54.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8391" y="1869729"/>
            <a:ext cx="2878450" cy="1375037"/>
          </a:xfrm>
          <a:prstGeom prst="rect">
            <a:avLst/>
          </a:prstGeom>
        </p:spPr>
      </p:pic>
      <p:pic>
        <p:nvPicPr>
          <p:cNvPr id="8" name="Imagen 7" descr="Captura de pantalla 2013-01-05 a la(s) 01.38.26.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49285" y="3499876"/>
            <a:ext cx="5015458" cy="2989585"/>
          </a:xfrm>
          <a:prstGeom prst="rect">
            <a:avLst/>
          </a:prstGeom>
        </p:spPr>
      </p:pic>
    </p:spTree>
    <p:extLst>
      <p:ext uri="{BB962C8B-B14F-4D97-AF65-F5344CB8AC3E}">
        <p14:creationId xmlns:p14="http://schemas.microsoft.com/office/powerpoint/2010/main" val="1000887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2 Marcador de contenido"/>
          <p:cNvSpPr txBox="1">
            <a:spLocks/>
          </p:cNvSpPr>
          <p:nvPr/>
        </p:nvSpPr>
        <p:spPr>
          <a:xfrm>
            <a:off x="683568" y="620689"/>
            <a:ext cx="7786742" cy="1857388"/>
          </a:xfrm>
          <a:prstGeom prst="rect">
            <a:avLst/>
          </a:prstGeom>
        </p:spPr>
        <p:txBody>
          <a:bodyPr vert="horz" lIns="91434" tIns="45717" rIns="91434" bIns="45717" rtlCol="0">
            <a:noAutofit/>
          </a:bodyPr>
          <a:lstStyle>
            <a:lvl1pPr marL="414703" indent="-414703" algn="l" defTabSz="1105875" rtl="0" eaLnBrk="1" latinLnBrk="0" hangingPunct="1">
              <a:spcBef>
                <a:spcPct val="20000"/>
              </a:spcBef>
              <a:buFont typeface="Arial" pitchFamily="34" charset="0"/>
              <a:buChar char="•"/>
              <a:defRPr sz="3900" kern="1200">
                <a:solidFill>
                  <a:schemeClr val="tx1"/>
                </a:solidFill>
                <a:latin typeface="+mn-lt"/>
                <a:ea typeface="+mn-ea"/>
                <a:cs typeface="+mn-cs"/>
              </a:defRPr>
            </a:lvl1pPr>
            <a:lvl2pPr marL="898524" indent="-345586" algn="l" defTabSz="1105875" rtl="0" eaLnBrk="1" latinLnBrk="0" hangingPunct="1">
              <a:spcBef>
                <a:spcPct val="20000"/>
              </a:spcBef>
              <a:buFont typeface="Arial" pitchFamily="34" charset="0"/>
              <a:buChar char="–"/>
              <a:defRPr sz="3400" kern="1200">
                <a:solidFill>
                  <a:schemeClr val="tx1"/>
                </a:solidFill>
                <a:latin typeface="+mn-lt"/>
                <a:ea typeface="+mn-ea"/>
                <a:cs typeface="+mn-cs"/>
              </a:defRPr>
            </a:lvl2pPr>
            <a:lvl3pPr marL="1382344" indent="-276469" algn="l" defTabSz="1105875" rtl="0" eaLnBrk="1" latinLnBrk="0" hangingPunct="1">
              <a:spcBef>
                <a:spcPct val="20000"/>
              </a:spcBef>
              <a:buFont typeface="Arial" pitchFamily="34" charset="0"/>
              <a:buChar char="•"/>
              <a:defRPr sz="2900" kern="1200">
                <a:solidFill>
                  <a:schemeClr val="tx1"/>
                </a:solidFill>
                <a:latin typeface="+mn-lt"/>
                <a:ea typeface="+mn-ea"/>
                <a:cs typeface="+mn-cs"/>
              </a:defRPr>
            </a:lvl3pPr>
            <a:lvl4pPr marL="1935282" indent="-276469" algn="l" defTabSz="1105875"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488220" indent="-276469" algn="l" defTabSz="1105875"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3041157" indent="-276469" algn="l" defTabSz="1105875"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94095" indent="-276469" algn="l" defTabSz="1105875"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147033" indent="-276469" algn="l" defTabSz="1105875"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99970" indent="-276469" algn="l" defTabSz="1105875"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buNone/>
            </a:pPr>
            <a:r>
              <a:rPr lang="es-ES" sz="3300" b="1" dirty="0">
                <a:solidFill>
                  <a:srgbClr val="0088BA"/>
                </a:solidFill>
              </a:rPr>
              <a:t>Registro Nacional de la Micro y Pequeña Empresa - REMYPE</a:t>
            </a:r>
            <a:endParaRPr lang="es-ES" sz="2700" b="1" dirty="0">
              <a:solidFill>
                <a:srgbClr val="0088BA"/>
              </a:solidFill>
            </a:endParaRPr>
          </a:p>
        </p:txBody>
      </p:sp>
      <p:pic>
        <p:nvPicPr>
          <p:cNvPr id="2" name="Imagen 1" descr="Captura de pantalla 2013-01-05 a la(s) 01.40.1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8117" y="1700808"/>
            <a:ext cx="5900927" cy="4465185"/>
          </a:xfrm>
          <a:prstGeom prst="rect">
            <a:avLst/>
          </a:prstGeom>
        </p:spPr>
      </p:pic>
    </p:spTree>
    <p:extLst>
      <p:ext uri="{BB962C8B-B14F-4D97-AF65-F5344CB8AC3E}">
        <p14:creationId xmlns:p14="http://schemas.microsoft.com/office/powerpoint/2010/main" val="2209538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2 Marcador de contenido"/>
          <p:cNvSpPr>
            <a:spLocks noGrp="1"/>
          </p:cNvSpPr>
          <p:nvPr>
            <p:ph idx="1"/>
          </p:nvPr>
        </p:nvSpPr>
        <p:spPr>
          <a:xfrm>
            <a:off x="683568" y="620689"/>
            <a:ext cx="7786742" cy="1857388"/>
          </a:xfrm>
        </p:spPr>
        <p:txBody>
          <a:bodyPr>
            <a:noAutofit/>
          </a:bodyPr>
          <a:lstStyle/>
          <a:p>
            <a:pPr marL="0" indent="0">
              <a:buNone/>
            </a:pPr>
            <a:r>
              <a:rPr lang="es-ES" sz="3300" b="1" dirty="0">
                <a:solidFill>
                  <a:srgbClr val="0088BA"/>
                </a:solidFill>
                <a:latin typeface="Calibri"/>
                <a:cs typeface="Calibri"/>
              </a:rPr>
              <a:t>Registro en el REMYPE</a:t>
            </a:r>
            <a:r>
              <a:rPr lang="es-ES" sz="3000" b="1" dirty="0">
                <a:solidFill>
                  <a:srgbClr val="0088BA"/>
                </a:solidFill>
                <a:latin typeface="Calibri"/>
                <a:cs typeface="Calibri"/>
              </a:rPr>
              <a:t/>
            </a:r>
            <a:br>
              <a:rPr lang="es-ES" sz="3000" b="1" dirty="0">
                <a:solidFill>
                  <a:srgbClr val="0088BA"/>
                </a:solidFill>
                <a:latin typeface="Calibri"/>
                <a:cs typeface="Calibri"/>
              </a:rPr>
            </a:br>
            <a:endParaRPr lang="es-ES" sz="2700" b="1" dirty="0">
              <a:solidFill>
                <a:srgbClr val="0088BA"/>
              </a:solidFill>
              <a:latin typeface="Calibri"/>
              <a:cs typeface="Calibri"/>
            </a:endParaRPr>
          </a:p>
          <a:p>
            <a:pPr marL="0" indent="0" algn="just">
              <a:buNone/>
            </a:pPr>
            <a:endParaRPr lang="es-ES" sz="3000" b="1" dirty="0">
              <a:latin typeface="Calibri"/>
              <a:cs typeface="Calibri"/>
            </a:endParaRPr>
          </a:p>
          <a:p>
            <a:pPr marL="0" indent="0" algn="just">
              <a:buNone/>
            </a:pPr>
            <a:endParaRPr lang="es-ES" sz="3000" b="1" dirty="0">
              <a:latin typeface="Calibri"/>
              <a:cs typeface="Calibri"/>
            </a:endParaRPr>
          </a:p>
        </p:txBody>
      </p:sp>
      <p:pic>
        <p:nvPicPr>
          <p:cNvPr id="4098" name="Picture 2"/>
          <p:cNvPicPr>
            <a:picLocks noChangeAspect="1" noChangeArrowheads="1"/>
          </p:cNvPicPr>
          <p:nvPr/>
        </p:nvPicPr>
        <p:blipFill>
          <a:blip r:embed="rId2" cstate="print"/>
          <a:srcRect/>
          <a:stretch>
            <a:fillRect/>
          </a:stretch>
        </p:blipFill>
        <p:spPr bwMode="auto">
          <a:xfrm>
            <a:off x="1763688" y="3068961"/>
            <a:ext cx="7105650" cy="3362325"/>
          </a:xfrm>
          <a:prstGeom prst="rect">
            <a:avLst/>
          </a:prstGeom>
          <a:noFill/>
          <a:ln w="9525">
            <a:noFill/>
            <a:miter lim="800000"/>
            <a:headEnd/>
            <a:tailEnd/>
          </a:ln>
        </p:spPr>
      </p:pic>
      <p:sp>
        <p:nvSpPr>
          <p:cNvPr id="8" name="7 Rectángulo"/>
          <p:cNvSpPr/>
          <p:nvPr/>
        </p:nvSpPr>
        <p:spPr>
          <a:xfrm>
            <a:off x="251520" y="4581128"/>
            <a:ext cx="3528392" cy="1776071"/>
          </a:xfrm>
          <a:prstGeom prst="rect">
            <a:avLst/>
          </a:prstGeom>
          <a:solidFill>
            <a:srgbClr val="0088BA"/>
          </a:solidFill>
        </p:spPr>
        <p:txBody>
          <a:bodyPr wrap="square" lIns="91434" tIns="45717" rIns="91434" bIns="45717">
            <a:spAutoFit/>
          </a:bodyPr>
          <a:lstStyle/>
          <a:p>
            <a:r>
              <a:rPr lang="es-PE" b="1" dirty="0" smtClean="0">
                <a:solidFill>
                  <a:schemeClr val="bg1"/>
                </a:solidFill>
              </a:rPr>
              <a:t>Ministerio de Trabajo y Promoción del Empleo - Oficina de Informática / V 1.1 - Módulo de consultas REMYPE. </a:t>
            </a:r>
            <a:br>
              <a:rPr lang="es-PE" b="1" dirty="0" smtClean="0">
                <a:solidFill>
                  <a:schemeClr val="bg1"/>
                </a:solidFill>
              </a:rPr>
            </a:br>
            <a:r>
              <a:rPr lang="es-PE" b="1" dirty="0" smtClean="0">
                <a:solidFill>
                  <a:schemeClr val="bg1"/>
                </a:solidFill>
              </a:rPr>
              <a:t>Consultas al 630-6000 / 630-6030 / 630-6060 anexo 3058.</a:t>
            </a:r>
            <a:endParaRPr lang="es-PE" b="1" dirty="0">
              <a:solidFill>
                <a:schemeClr val="bg1"/>
              </a:solidFill>
            </a:endParaRPr>
          </a:p>
        </p:txBody>
      </p:sp>
      <p:pic>
        <p:nvPicPr>
          <p:cNvPr id="4099" name="Picture 3"/>
          <p:cNvPicPr>
            <a:picLocks noChangeAspect="1" noChangeArrowheads="1"/>
          </p:cNvPicPr>
          <p:nvPr/>
        </p:nvPicPr>
        <p:blipFill>
          <a:blip r:embed="rId3" cstate="print"/>
          <a:srcRect/>
          <a:stretch>
            <a:fillRect/>
          </a:stretch>
        </p:blipFill>
        <p:spPr bwMode="auto">
          <a:xfrm>
            <a:off x="755576" y="1700808"/>
            <a:ext cx="7400564" cy="864096"/>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2 Marcador de contenido"/>
          <p:cNvSpPr>
            <a:spLocks noGrp="1"/>
          </p:cNvSpPr>
          <p:nvPr>
            <p:ph idx="1"/>
          </p:nvPr>
        </p:nvSpPr>
        <p:spPr>
          <a:xfrm>
            <a:off x="683568" y="620689"/>
            <a:ext cx="7786742" cy="1857388"/>
          </a:xfrm>
        </p:spPr>
        <p:txBody>
          <a:bodyPr>
            <a:noAutofit/>
          </a:bodyPr>
          <a:lstStyle/>
          <a:p>
            <a:pPr marL="0" indent="0">
              <a:buNone/>
            </a:pPr>
            <a:r>
              <a:rPr lang="es-ES" sz="3300" b="1" dirty="0">
                <a:solidFill>
                  <a:srgbClr val="0088BA"/>
                </a:solidFill>
                <a:latin typeface="Calibri"/>
                <a:cs typeface="Calibri"/>
              </a:rPr>
              <a:t>Trámites Especiales</a:t>
            </a:r>
            <a:endParaRPr lang="es-ES" sz="2700" b="1" dirty="0">
              <a:solidFill>
                <a:srgbClr val="0088BA"/>
              </a:solidFill>
              <a:latin typeface="Calibri"/>
              <a:cs typeface="Calibri"/>
            </a:endParaRPr>
          </a:p>
          <a:p>
            <a:pPr marL="0" indent="0" algn="just">
              <a:buNone/>
            </a:pPr>
            <a:endParaRPr lang="es-ES" sz="3000" b="1" dirty="0">
              <a:latin typeface="Calibri"/>
              <a:cs typeface="Calibri"/>
            </a:endParaRPr>
          </a:p>
          <a:p>
            <a:pPr marL="0" indent="0" algn="just">
              <a:buNone/>
            </a:pPr>
            <a:endParaRPr lang="es-ES" sz="3000" b="1" dirty="0">
              <a:latin typeface="Calibri"/>
              <a:cs typeface="Calibri"/>
            </a:endParaRPr>
          </a:p>
        </p:txBody>
      </p:sp>
      <p:pic>
        <p:nvPicPr>
          <p:cNvPr id="1026" name="Picture 2" descr="https://encrypted-tbn2.google.com/images?q=tbn:ANd9GcRqYYdEV2ibcz1xIq9UrD8rlZHmQBm0MeT7t6FTctGWCvZ-qb2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5" y="1552572"/>
            <a:ext cx="1990725" cy="1628776"/>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4" descr="data:image/jpeg;base64,/9j/4AAQSkZJRgABAQAAAQABAAD/2wBDAAkGBwgHBgkIBwgKCgkLDRYPDQwMDRsUFRAWIB0iIiAdHx8kKDQsJCYxJx8fLT0tMTU3Ojo6Iys/RD84QzQ5Ojf/2wBDAQoKCg0MDRoPDxo3JR8lNzc3Nzc3Nzc3Nzc3Nzc3Nzc3Nzc3Nzc3Nzc3Nzc3Nzc3Nzc3Nzc3Nzc3Nzc3Nzc3Nzf/wAARCABvAOoDASIAAhEBAxEB/8QAHAABAAEFAQEAAAAAAAAAAAAAAAYBAgQFBwMI/8QAPRAAAQMDAwIEBQMCAwYHAAAAAQIDBAAFEQYSITFBBxNRYRQiMnGBFSORQqEWJFIlNlOCktFicrGzweHw/8QAGQEBAAMBAQAAAAAAAAAAAAAAAAECAwQF/8QAKBEAAwACAQMDBAIDAAAAAAAAAAECAxEhBBJBIjFhE1Hh8IGRQpLx/9oADAMBAAIRAxEAPwDuNKUoBSlKAUpSgFKUoBSlKAUpSgLVEAHPpmuJa58Q5txmPQbJIXGgNKKC62cLeI4znqE/bmuraxedj6Wu7rBKXEQnSkp6p+Q8/jrXzQkBIATwAOK9DocM23VeDi6zI5SleTKbuE1t7zm5spD2clxLygon75rqXhrr+TOnNWW+LDrrnEaVjBUQPpX2z1wfwecZ5JWVa3HWLpCdYJDqJDZRj13DArvzYZyQ01yceLLUVwfUlVq1OcVcK8A9gUpShIpSlAKUpQClKUApSlAKUpQClKUApSlAKUpQClKUApSlAKUpQHlJZbkMOsupCm3EFC0nuCMEV846v01K0zclsPoUYilf5d8j5Vp7DP8AqHQivpLIrSakutghxSzf5MJLTgI8l/Civ2CDyf4rp6bPWKuFvZz58U5J5ej5sx61OPDHSki8Xhi5yWSi3RVhwKWnh9Y5SE+wOCT7Y+21Z1B4at3IgWFQQDkSFR9zef8Aybsj/prpdjvlnuzP+yJ0Z9KAAW2lDcj7p6iuzqepvt0pa2cuDp47tutm1TV1W5GcVdXlHpClKUApSlAKUpQClKUApSlAKUpQClKUApSlAKUpQClKUApSlAUJxUe1RrG1aba/zrvmSFDKIzXK1fjsPc1rPETWiNNRBGhlLlzfTltJ5DSem9Q+/AHc/Y1wqRIelvrkSnnHnnDlbjiipSj7mu3puk+r6q9jkz9T2cT7kuv/AIl367EoiuC2x/8AhsEFZ+6yM/xioc44t11TrzinHF/UtZyo/cmr40Z6U+iPGZceecOEttpKlH8Cuhae8J58xDb17k/AtnksNgKdI9z0T/evRdYcC+xwpZMz+5zjvjqKvadcZdS6w4tp1H0uNqKVJ+xHSu3SPCjTzkby2zLacxw6l3cf4OR/aoNqLwxvdqCnYGLjHHXyk7XEj3STz+D+KrHV4cnBNdNljk9tN+KN2thSxd0/qUYHG8kJdSPv0V+cfeut2DUVs1BFEi1ykOgcLbzhbZ9FDqK+aFIUhakOIUhSTtUlQwQfQism13GXapzcy3SFR5COik9x6Edx7VTN0UWtxwzTF1VQ9Vyj6jBqtRbQermNU29SlJSzOYwJDAOcZzhQ9jj8cjtUpzXkVLh9r9z0ppUtoUpSqlhSlKAUpSgFKUoBSlKAUpSgFKUoBSlKAUpSgFUNVpQHzZriS7M1feHHyrciSptIPZKflGPbjP5rF03af1u8MW8ymoodJ/dc7Y5wB3PoKmvixpKVHubt+hMl2G8N0kJBJaWONx/8JAHPY59eOcJwQFZ47EGvfwUrxLsfj+jxssuMnqPpHTOlrVpyOG7fHHmlIS5IWAXHPur09ulb3HvUB8HbhcZ+nX/j3XHm2ZBbYccJKinAyMnrgkip/XiZVStqntnrY2nCaQqhGRVaVmXItq3Rlo1A0pyUhMeUE8S20gKAH+r/AFD7/wBq+f50b4Sa9G85p7yllPmtKyleO4Nda8bpsxmBb4rRUiHIWvzlJONxAG1B9QfmOPauPj6gMHKiAAOST7V7HQTSjub4PL6trv0lySvwwmvRNb29DWdkrey6M9U7CrP8pFfQQrmPhXouTb3v1q7tFl4oKY7CvqSD1Wr0JHQenX0HTwK4esuby7k6+lmpjkrSlK5TpFKUoBSlKAUpSgFKUoCmaZFco1brPUWm9RoZW8y7bC4FJ3MDepCThYyMfNwecdxU31beHrdpiVcbatHnBhTrKlDcnASVZI78D+9avDa7fkzWWXv4JBuFMiue+Gep7xqU3NVxdaUqKGw0htsIBKt/1dT/AEitloWZquQ/cBqmKlltKk+QQkJ553AYPKenJpeKobT8ERlVaa8kxqhIHWrd3t/aijx0NZGuy4qAoDmoXpGXq9+/XFvUMVtq3p3eQoJA+bd8oSc8jbnOfb7VMt2OuOlWue16KzXctl9UzWpv9+i2VlgvuI86Q8hllonlalKA/gZz+K2u6oaa5ZO0FJ3DGKj8zROm5j/nvWiN5hOSUJ25++MZqQbuM8VQn+aKqn2eiHMv3R5Q4keBGbjQ2EMstjCG20gBIr3BB6VFdfSdSRbfHVpaOHny9h7CQpSUYOMAnHXFb61LlLtsVVxQhuYWkl9CDlKV4G4D2zmpcvtVN+5Cpb7UZtKsCwavqpcw7lbolzjKjT4zUlhXJQ6kKGexrXWrSdhtLwfg2uO0+MgObcqH2J6Vu1Vzmfqq8RvExiwtvtmAp1AUFNDeQUbiN339q1xzdbUsytxLTo6MkYq6rd2DVRzWRqM0yK1mpLuixWKbc3EFxMZvcED+pXQD8kgViWd2TcLQxPjXFLr7zQXwlJZCiAcYHIAzjrn71ZS2tlXS3o39M1hWh6S9a4rs9sNylNgutgYCVdwKys54zzVSdl2armuba51VeLLquBboDzQjSfLLgW0FEZXtOD9q6Nux2q9Y6lJvyVnIqbS8F9M1aFVQmqFtl2abvY1zXX+rLzY9UQIFvfbEeQhtSw40FEZWUnB+w966Tj/9mr1jcpN+Ss2qbS8HNvFK0GfppyeynLsGWtauOrZJCv8A1Sf+WsKzSn7h4TXF2QD/AJOA/FaUeigM8/gBKfwamQnWsRpsK43Nh1t9S0rTs27d2QR1NaxqPYGdHf4aj3llDJjqZW8QNyt2dysdMkkmt5y6hS/DMXj9bpfYjPgkhKo2oQoBSSlkEHvw5Vvgz+9c74l4lwFlAws7uNyvWt9pG3WPSyJyIuoWHviwkK80DKSkEDpj/Uat0larFpeTMfi6jYeMpISoOlOBgkgjBHrWmTJFO2vOtFIx1Kj42RvwoiN3K+XlqYVOs+UAtpSspWCtXB9QPTpXp4QOrZ1VdbU2s/ABl1QYJykFLgSMD7Ej3qRaTtVj0zNlyouo47ypScLS6UgAgkgjBHc1Zpuy2LT97k3WPqWO67IQtCkOKRtG5QVxg+oqbyw+/wCUtETFLt+GR7wxW5/jy9BtRKhHkBAJJx+8nA56CvCLrhyBERbtXWFfxDav35aUlDpVnJVyOT9jgjpxUq05ZrFYr1KubGpIzrklC0LbWtAAClBRxg+orZvC1y7Giz3LUECVHKEtuOKWgOOJAGehwCcdQPtUXkxu962uCYi1PuQfxDSw74iWh1DaMPCMpR243Aud/XisvxEu0xOtbXZWlFq3NLYJjtfKHSpY+r1HGAOn/wAb3UtjsF7ukG4tahixH4gSBtdbUCEqyngntWRqC1adva4Up2/RW7lDUlTctL7eVEHOFJzgjP2xk4ossLs2vZMPHXq0/dllptGo4Ot5c1tLSLBLPzxlPD5PkA3BAyAdw7HkE55qDaYgruevr7b0PqZ8xmc2hQOdgLiQMD0HH8Cuqt3GA4pC5l7trim+UpbdSlO7H1H5jn7VHbDYLJZtTSL43qSK66+Xd7S3GwkeYoKOMHPaqY82lW1zovWPmdexE9eWF7Sui7PAXN89wTV/OgFACShR2gZPHHSvXWeoJ9t0Ppu3QXVx0S7albrrasKIShPyg9uvNTPWdvsmq48Vh/UESMiO75o8t5slRwR1J9687jY9N3XTMOyT7xEWIbYbYkIfQlacJ2564OR1HQ1ec06nvXO3spWJpvtfgjfiRJc0uvTUuxqTEeSw4FbOEupSG8BQH1Dk9fWupW2UZtuiylNlBeZQ4UH+ncAcVELlZbJepNscvd8hSGbegpQy24hKXiduSv5jn6RwMd/WpUm7WtIAFxh4HQB9P/esMlS4lJcrezWE1TbfBy2+TF33xZj2u5DzrfHkJbRFXy2SEFW4joTk/wBvvXnPjoj+NUVprhCXmtqc52/s9B7e1S+8WKzTtQxtQQrzGi3FkjcfMQttzAIG5ORzgkZBFeLumbc9qpvUStQtKlJWlewlGwkJ2465x+a3nLK/11/Jk8db/nZoE3ibdfFf4SWFvRYrriGYnG0bUEbiDwTnJz71JdBWnUdmmT491W0q2uKUuKhL28tHcTjpwMEcdBjivWbp+0ualZ1DbbnHi3BB/dG5K23hjb8ycjnHcEdBnOK37DkcvefInx3XQnanYsJSkd8DJPPHfsKyyWnKUrwjWI090/JXUEKLcrNKhT1bY76PLUoHBSSQAR75xXJn/DDUtqeXIss6O4E8hbTqmXVe2AMH/qrrF4biXa2vwVTUtJeTtK23AFJ5zkHsferEiQmMWUXSOpWNofUgFf3IBAJ98fiq4st41pC8c2+SBC/u3bwp+Iu96XbZC3Sx8Whslbm1XQJSQSSkc4x0J4rV6snOQr/pafbEuxFutNhawkNl5G9I+ZKSRggng+vtU2vOirNctNxbKxI+Gbiq3suJWFK3c5Ks9c5JPvWNddDN3VFpVIvAEi3JShK0NpCVgEEZGevA71tGTGnv5fgzqb1pfBF/FL/f2zdOjP8A7tXeKPya7s6UcBZZUpI4Cj5o5NS3UOimb9eItzfuqm3YwRsShCcK2q3c/c+mKv1botjUcyHPE9UWbFAAWlAUlWDuGQfQ+/epjLC7N+ExWOn3fLRC/Gk7NQWrYopDjB3hJxu+fv61XxUucmVqyBYXFkW/EcuMgkB0rWQd3qMDA/NSvUmgm9Qy48udd3viGUbSpKEgHnPA7CszVWjYmonYcxUox7jFACJDaQQrB3AFJ6gHn+fWmPNjlRvxsVjtumvg594nRWIOtLOxEbDTIbaKWkABCf3T0Hau2VCr/oVN/ukW5zbqtMphKBhppIQdqioYBJI5PqamAzgblpJ74H/3WOa1USl4NMUOapvyc6uet7xBduzwcgKZg3FEVuIWVB18Kx9Kt/1f8vQVvJ2vYER2UpUd9cWG+2xJfCkANrVjoknJCcjce3bOKyrBpr9Out2nSvh3lTJXnskI+ZoYHGSPXnisOHpaXbblcnYf6dIjTn/PSJTRK2FEfMBjO4Zye1G8T8fvASteS9zXcRu43iKqBL8m0N+ZLljbsCdm4YGcknoOK9DrSO1p83qTDeRHUlsspbcQ6p1SzhKBg8KzjIPAz1q23aZlQLvqae27FcF3LXlNOIJSjYkpIUO4Oe1aZPhy58LdEsvx4KpbjLzDEcKW0y42rduO4gnPTAxgdKaxN/1+Q3aNzL1tHgx7qqdAksybY2h12OClRWheAFJOcHng5xjFXWzWLc+7PWxVrmx5SYYmtId2ZeaJwMYVgHPGCa1t20XPvDN7flSYrc65Rm4zYbCi2yhJyck8kn7VW56JnTLq/Nj3JEdTti/TElIVuSvdu35444+9Slh18/8APyPWZjmuYcd+6sToT7LttjCS4EKQ4FpOOAUn6uRwfWt1Zrl+qxvP+F8ptQBQsOIcSsH0KSeR3qLW7Rlzh3J6WV2lTL1vTDVF8hXl4BHbuDg5Pv0OK2ejNKq07IubyVNNtTXULREjklpjanB2lXJJJyfwO1VtY0np8iHbfJ53XWsG3y7qyIEiS3aUIVMeaCMNlf0pAJ5Pr6V7OarhNruCVQnf8jb0T3DhHzIUCQkc9eD14qN6203Mt0DVlxiSGVRLo20480tJ8xK0YGEnpg579KzZOlLpOU7LgTYjTNxtDcR5DzaipBCeqcHB696v24+1Pf7x+Svde2Z6taW9XwjUa3uPSZEH49TJ8tPlNdtxJxuJ4AHpW8slxgX20RrnBbSqPIRuTuQNw9QfcHiozG0TJgzbbPjuQ5D8e3phSGZKT5bgTyFpPJSc+x4qWMxHRbDHJaZeUhQ3R0bUoUc8pH5rPJ2f4l47m3s0StRx0XlNpetCm5bsdb7SSppWQnsrB+Unt9jWstGs48qx2uZNtDaZdyfU1HYaKNqtpOVFSsYSB1zz6CvOxaHuttnWiQ5LgLEFp1l7Y2sLf3nJcJJ5Uff+TVsLQE6LbLI0uXCclWd9xTRU0S3IbX9SVjsfcZxitNYktb/efwU3e9mb/jS0qhMvt2h151c829cdtDZW26Mn1wQexB7jpVqNZ2r9MmyXbI83KizRCMJTbZWt09ACDjBz1z2/nMuOm5lx/SlKMGMqFcUylIjoISpISRtzxk85zgela6XoSY8m7rZmx0SJN1RcYqlIJSgpx8qh3z7VC+k/cn17MePqRqBcNTyL3GSmJbyyGYoYaK0lQ+kEfVk9CT/FZ72rbPGRdEyrQlEq3MJkOR0hpZW2rAylQ4OCcGsedoSbdmr9+pTo6HbmppxpTCFYZU30yCeRWwumnJ90sE+3vN2uK9JYDSXI6FYzkElXA446D+aP6Ta/ft+Qu9GvkaygsGYhelJXmxYomKQUMcsEElf1cYweOv8Aes0ajtMhUFFvsvxT0uD8cGw02ny2sAjcT/Uc8Aeh5qk/R8qXKujwlMpTNsn6ckFJyleCNx9ueleULR0+1rtsmBJirlR7Um3Ph4KCFhIGFgjnjnjvnqKP6TXA3kRVGqbBLNrRBtjTztyYU+0hxDTewA4KVFX9WcjAz0Nbi9NRYenpc9q2xG32oynUodjpVtUE5wQOvPoaj8vw/U5piLZEJgSCyyUiVJQsONukklxOD0z/AE57ck1J5Vncd0q5Z0P73FQ/hw87k5O3GT3qlfT47S09/OyEWbUbRlwEXeNZnWJNsVOeMeKEqi4GfmBUrIPQdDmtpE1HYJKmUvWFDHxENcyMFttEuJSMlJA+lWDnB9/Stvb9Kss6RTZJHleYuJ8O++yjaVHGCr196xrXpufFtAtzwth2xFxxJbaKXHCUlIJGPl65PJq1Vje9FVNo1TOp7C7boM1Wmwwm4PeTFD7bKQ4cZKickJSDxk8k9q2EuVaGZkO3p0207cJLTj/w6W2f220HBUVdOTjGOue1Ub0i+jSFusUlu3T0x21Ic+ISsAnPCkKHKSMn/uK8bXoqdZl2mVBmsvSocRyK6H0kIcSo5BSRkjaeg7j0pvH9/uPWeCr7ptxu0Ki6bEld0LiWmm2GgpC0DKkK3EDPUcHHFZFqlWO72lc6Jplnc3IXHeZcbZQWlIHzZUTjHTp69uapbdCvwJWm3UTGl/pjr70klBHmrdHO0Z4AJPXtisaPoS4x22wmbDdCLs9PUw62otLSsDAI7qSRkVZ/T1w/3kj1nlGv2k5tstspnTzG+4PLZbZebZQEqR13L6Y6YxnORUlat9uU0gnTSEkpB2htk49utR+HoOYzps2WcLXcGg+66hTyFoKSvkKBGdpGTwPXrWZA0G5FgRo6r9OJaaSg7DtTwAOB2HtUV9Lb1RK7/sf/2Q=="/>
          <p:cNvSpPr>
            <a:spLocks noChangeAspect="1" noChangeArrowheads="1"/>
          </p:cNvSpPr>
          <p:nvPr/>
        </p:nvSpPr>
        <p:spPr bwMode="auto">
          <a:xfrm>
            <a:off x="155575" y="-144462"/>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34" tIns="45717" rIns="91434" bIns="45717" numCol="1" anchor="t" anchorCtr="0" compatLnSpc="1">
            <a:prstTxWarp prst="textNoShape">
              <a:avLst/>
            </a:prstTxWarp>
          </a:bodyPr>
          <a:lstStyle/>
          <a:p>
            <a:endParaRPr lang="es-PE"/>
          </a:p>
        </p:txBody>
      </p:sp>
      <p:pic>
        <p:nvPicPr>
          <p:cNvPr id="1030" name="Picture 6" descr="https://encrypted-tbn2.google.com/images?q=tbn:ANd9GcT7BF4MJUtWRbo2jZ01gg7zR8Qhjgw4tCqpoXw3oJEX9xXmoPk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5817" y="1533521"/>
            <a:ext cx="3114675" cy="146685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3.bp.blogspot.com/_VIV_oPo1hBc/TFayZWB1YZI/AAAAAAAAAig/i6SNkA5SFFI/s1600/MINEDU.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1527" y="3501008"/>
            <a:ext cx="4057650" cy="1381126"/>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10" descr="data:image/jpeg;base64,/9j/4AAQSkZJRgABAQAAAQABAAD/2wCEAAkGBhQSEBQUExMTFBMVGRQaFxQXFxYXFRocHBUZGhsYIBgYHSYfHhojHBkbHy8hJCcpLS0tFR4xODAqNSgrLCkBCQoKDgwOGg8PGjQlHyQ1LDAtKi0sLCosKjApKSwvKSwpKiwsLCksKSwsLCosLCosLCkpLCwsKSksLCwsKSwsLP/AABEIAEUA4AMBIgACEQEDEQH/xAAcAAABBAMBAAAAAAAAAAAAAAAABAUGBwECAwj/xABBEAACAQIDBQYDBQUFCQAAAAABAgMAEQQSIQUGEzFBByJRYXGBMpHBFKGx4fAjQlLR8RUzQ2JyFiQ0NVN0orKz/8QAGQEAAgMBAAAAAAAAAAAAAAAAAAMBAgQF/8QAKhEAAgIBAwMCBQUAAAAAAAAAAAECAxESITEEE1FBYRQiI4HwBVJxscH/2gAMAwEAAhEDEQA/ALjnHeNcZZAqljyHOlEo7xpNjoi0TgakjT5ihEMRNtYjXhNl8bi/yrvhNoxy6Ke9/CdG+VYweLV01po2phBe66EciNDTlBPYXqa3JDlrKpTZsPapkBR/jXr/ABDx9a33o2gcPg5pFNmVbKfAk5Qfmb0vQ9WkvqWnUJ9o7zJGzJEjzyLowS2VT4Fzpfypow/aTErhMVFJh7kAOe9H7kcvWnDdqWGPDBRbQc+pPUnzJ196hG/Lo17W61uqojNuDX3Mdl0opST+xatgQCCCDqCNQfOi1Q3sgx7SYBkY34MhVb8wpFwvoLmptasU46JOL9DZCWqKkjRUvWjTxgXM0Q9WX+dKIxqKpPtMYx4nEKhKr3u6DZfhHQUyinutrIq+3tJPBdCKCbK6sR0BBP3VhlAF2ZVHK7G341W2/cjQfZZYmMbtDGSymxuAAG9baedSQ7YGN2KZ2AD5Dmt0dHykjw1F/Q1Lo2jLOzKq/eUcbokJniuBxo7sbAZ1uT4DXU+VdhDpckADqTpVSdmf7XawEnfyQTMubvZWEkQDC/IgE6+dLe1fe1/2kEbFVUMDbnpz+/Srvpn3NCfBVdSu3ra5LIixMTWCzRksLgBhqNdRrqND8q3VkKhuImUkgNmFiQSCL+IIPypux+7EU+EWMIqOsaiKRQFZCF0sR0vzHI3NR/Z+znTd8LOjLKglNmFnUnEuQddRcEH0NJUYvG/rgc5yWdvQmAljvbix6C57w5cr8+Wv31lGRiQsiMwFyoYE28beFVP2aDjbSkSX9ohw0wIbUW40PjUs2DsdcNNi8ZhzfCtCQisxJV0kcOoBv3AVuNetMspUJOORddznFSwSuWSNWCvIis17KSLmwudPQE+1ZV0a2WRGLAlQCDcDnb0vVXbq71xjHSy4oZ86hUcgMY9TmsD0YGxI10FSvZewU/tNMVhSpwpilDqrDKkhK2snS41tYWtRZR23iQV39zeJKBHzJIAHMnQVqjIxssiM1r5QwJt42vSLeOYCDha5586pbncIzX0/0j51VW4+13j2pAWZiJC0Ruf4xcf+QFFdGuEpeAsv0TjHyXFloy11ddTWMtZjSc8tGWumWjLQB1kGprFq6Outa5aAGbaeyWuZIfiPxJyv5jzpjlxxOjXB6g8/kamoWku0IobXlCerc/502FjWwqVae5D8HIRNGV55h7351KtvbKGJw0sF7cRGUHwPQ+xpBBjMPE91hIHR7a/I608QY5HFww876W+dTNyzqwRBLGMlELvBLh2aCYFJYzZlP4jxB5g+Bpt2htcym2rE6BRqSfC3Wrf3q2tsuS4mRMVIo5RrncDwzjl86Yt1N6tkxPcYQYSS+jlc456ftNSPurpQvno1KG5z5Uw141km7ON3GweBCyi0sjF3X+G+gX1CgfOpLasYXGJMgeN1dD+8pBHzFdctcmTbbbOpFJLCNUGoqkO1b/isR6H/ANRV5KKrLeDs5GMxEnE2ovEa94xFHmGnLLxL6Dy6Vo6axVtt+DP1Nbmkl5Evac1oMIToBAuvstOu6+CaPd0lwQZFlkAPRXkuvzWx96csTuFFjJIZJ8Q2IwyKnChUKsRAUWJdSS6ki9tPcc3/AG/sl8RhzDFKIL6FhGr923wgEgD8qHcsRh4IVLzKfkqzsp/5sf8At5//AKw0zdpMLJjMSraG7MPNW7wPyNvUVYO7PZhJg8UuIXHF7XDKYEGZCQWW+c2uVGo10p23w3WwePjYyyCN4QQZkZQyaXytfS2t7Hx0tTviY91zXD2FfDS7Si+VuM+++3p8GsLRSHK6AlTaykKo0sOR563pRgsZJNsEyyu0jyozEm2l5LBRYcgB51vjtwhjkw/Hxc0kMccYyqixGQgauzasM2mgA8jrTpt3Y8a4JcNFPHgogAoJVWGUfujOw163vekKccRSW65Y5wl8zb54Kz7N8EJtoTRksofCzDMpsw/bQag+NWJusn2LBrhZyGmiSaRwNVKtM5Gp8Qw6dTTVuv2Zvg5XnTHF3eJo1JhWy5nR81s5zfBy86X4LceZZMRLLjWmeeFoheIIEubhtHN+XLSrXWxsk3nYrTVKuKWNyH7V7MnkUYjZ7q8UgziBzZlv+6r8jY3Fmta3M0h7PNozRbUhhOZeJxUkjPgqMdR4qR+Iqwtg7oYjBq6RYzPGynKssQOWQ274Kkd0m5y+fM866bu7jrhpZcQ8pmxcoYGZlACgm9lQaAXsTckm3SrPqXolBvK9Cq6f54zSw1yG1saFxyuUlkXDRfDFG0jZ5jlByqCdERr/AOoVT+2ZRDimeJXXhSB1V1KOMrZwpU6jSw96uLd7YcyTviGx32iOUaoIkVSRcAhgx5ajSmDeDszONxMsv2/Kc1iiwIcumik5xc5ba9amm6FbafGPz/QupnYk1zknqSh1V11V1DA+RAI+61ZtSHd7ZL4bDRwSTGcxjKHKBDlGirYE8hpenDLWJ+xtXBrai1b5aMtQSdCKxlre1FqAGza+0uCotq7ch9ajjhna7ksx/XtTntmO+I1NrKMoPXnUf27tb7PELECWU5UJ5Le939gD91bKo7LHLMlst9+Eabc3rjwwEQXjT9IxyXzY9PTnUF2zt+aa4mlNv+jHog9bc/ekO1MQIWZVfOSe9JqWYk+POpBut2Vz4sCTEk4eE6hf8Vh42Pwj118q6P0qFmXJg+pe8R4IxhttmK6xC2YWIAubUlOJ1swKnwII/GvQux90MNhEywRKh6uRmc+rHU0n29sFMQmTEQrNH0IHeXzHUe1IX6h82yHPoNt2Uds3acuHfPh5Wjb/ACnQ+RXkferL3V7WFdhFjAsTnQTD+7Y/5h+4fu9Kj+2uyllBfAyGQdYJCM/orcj6GoUVNyjqUdTZkYWIPgQac409UvDE5t6Z+x6ZBBFxqDyNV/LEM8jWFxtUWPX+5j0v4GmTsx35MLnCYhiY7XhbUldbGP8A063HhrVkruphuMZuCvFLMxYlj3mBBaxNgbEi4HWuXKLpk4yOkn3oqUSL7mbSnmjLmYokEcBESpGEbNhg5ButwLkfDbQUlw29mKKx6uBOMOA7xooVpJcpaMA3ZMvLN4edTBMDhsBDI6osUYCZrXNwqhFFje+llFN2xtlYCZZ0jw6pZgk0boVYHR1FidBqGGW1TrjvLTsRoksLO43ttTFGV8OMTEGjXFOJQAb8Mx5FkBGlg92yjwpPBteWacwho14jyMzqqsDkw8bi2Yagsb3IvYdKfX2FgXkGFOHS8SCQCxAtI7A969yWKm4PPS9K8XuvhHVs8CG7FzzvmyZbix07oAsNLCo1xXoHbk/UiMG9OKeF5+KBwlwBMYVcjmbKJCSdR8WljT5vIF+2w51LIMPi7gAE84xcA6XAJ++lcGCwb4QzCFRDLHBIwta6xqrRaA2GUBbDyrvJgsNtCCKR4xIjKHTNcEBhqND1GhF7VDms5x5/olReMZ8EQ2dvDIOGmGMr4eL7JGmZEymNoUN3ckHi2IOg9q2TerExwJK0ofi4aaSxRe46yoq2ta4s3I87VKNo7JwkTpO0CZ80aKVXkfhTTl3RoDa4FbvsfDK0cP2e44Usa90tGqEgshJNhmNrX52q2uL30kduX7iM4PbGLmxa4YyTQqVkYSNHEJtEQ2K95QMx8NRS3au3Zo8QAkjvGJoYmHDQRjMAGVmvmz65rqAo5U/YDdnDQMrRQorLnswvm71s2pNzoANeVq0xe7mEecSPFHxiQwNyCSnJrAgEjxtVe5HOcE9uWnGRi2dtF4djRPGQHLIgYi9uJisha3UgNf2pv/tGaDETRK8rtLiZLuiI0pCYaJhZTZeZ1PgKlu0cLhsPg2R4x9mQWMdrixblqfE3rX/YzCGPJwEylg9rtfNlC5s17g5RY660KaW7QSg3wztu3i5JcJDJKAJGXvWta9yL6EjW1+fWnLLWMNhljRURQqKAFUCwAHIAV0tSXyPWyNMtGWt7UWqCTNFaM1czJQAm2tswSrpo6/CfofKq27SNkOYFlCnNAe+v+Q3BbzAJ5+FWgZa0lUMLMoPr59KdXa62mhVlSmmmecMLjMkkcqZc0bKyhhdSR5dRV57hb5f2hA7FOHJG2RwNVJtcFT4EdDypn2h2P4KV2ZDLDc/DGwyX62Ug29qku7m78OBgEMANsxJZjdmY82J+72rR1N8LkmluZ+nonU8N7D3WKT8X7/1esCX9eVYTaMm1scsTyyP3ViQtoNWAF/n0qp949rri/wDeZCiynuiJRqFB0zHqfOrsxeESZSsigggg38Dpb3qGDsZwWfMXnKafsi/d9L2zW9629PfCvd8mO+mU9lwQbs83YkxuK4gukUViZLXBa4OQeJtr5VfgpDg8LHBGI4kVEXQKoAFduKfp70i612y1MfVUq44Qh3sjjbBzCUSGOwLcP4xZgcw0PwkZuR5VCpdt5xlkkEsImZY8SweOFwIQbPwrB2BNgeV/S1WHxT+vxrAk8hb6DrVYT0rGAnXqeclW4PHtlhldmskOz2kfvGyLjJwSTa5AAA19TSwbRjeZ2lkJwrz46zXfIX4cPD1Hlmt51Ywk8h+VAk8h4n9eNM73sU7PuRD7Rl2BhgAWaSDCRquozFwi2vzGl9aYtiwZhHBKCDh8PtIFQzWV48QmUhha5VXsD71ZvF8uX6ArHE8h+Z6VRWtLH3LOrLyVfjwqRYcMzcOWDASTBi5zEyjMx5nMQTeuk+LcB+AZDHbaJgK5tUCx2yG18o71redqswyeQ8BWeJ6eA/XhTO/7FPh/crXZo4ssK5leCTERgpGZTFcYdiwzPY88pIGlxrrXfZCJxNnvKXa321ULF7lllYRjzbLcC9WEJOWg8vTxoEnkB19BVXc3+fyWVKRU2K2iGEgQ2DQOXTNKzhhiorCTif4guddOdXEvKk3E8h4nSgyn9fhVJz1YLwr0ZFVFJjKf140cU/T3pYwU0Un4tbCSgDZ65NRRQBp/WsfT8aKKAD6fXrWT+VYooAD+XtR9fp0oooAB+f8AKsj8/esUUAH0/E9aP18+tFFABb+VH9PaiigA+v06Uf1oooAB+fvR9Px8aKKAD6Uf0oooAP6e1H1+nSiigA/rR/X3oooAPp+J60W/X1oooAyK6LRRQB//2Q=="/>
          <p:cNvSpPr>
            <a:spLocks noChangeAspect="1" noChangeArrowheads="1"/>
          </p:cNvSpPr>
          <p:nvPr/>
        </p:nvSpPr>
        <p:spPr bwMode="auto">
          <a:xfrm>
            <a:off x="307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34" tIns="45717" rIns="91434" bIns="45717" numCol="1" anchor="t" anchorCtr="0" compatLnSpc="1">
            <a:prstTxWarp prst="textNoShape">
              <a:avLst/>
            </a:prstTxWarp>
          </a:bodyPr>
          <a:lstStyle/>
          <a:p>
            <a:endParaRPr lang="es-PE"/>
          </a:p>
        </p:txBody>
      </p:sp>
      <p:sp>
        <p:nvSpPr>
          <p:cNvPr id="6" name="AutoShape 12" descr="data:image/jpeg;base64,/9j/4AAQSkZJRgABAQAAAQABAAD/2wCEAAkGBhQSEBQUExMTFBMVGRQaFxQXFxYXFRocHBUZGhsYIBgYHSYfHhojHBkbHy8hJCcpLS0tFR4xODAqNSgrLCkBCQoKDgwOGg8PGjQlHyQ1LDAtKi0sLCosKjApKSwvKSwpKiwsLCksKSwsLCosLCosLCkpLCwsKSksLCwsKSwsLP/AABEIAEUA4AMBIgACEQEDEQH/xAAcAAABBAMBAAAAAAAAAAAAAAAABAUGBwECAwj/xABBEAACAQIDBQYDBQUFCQAAAAABAgMAEQQSIQUGEzFBByJRYXGBMpHBFKGx4fAjQlLR8RUzQ2JyFiQ0NVN0orKz/8QAGQEAAgMBAAAAAAAAAAAAAAAAAAMBAgQF/8QAKhEAAgIBAwMCBQUAAAAAAAAAAAECAxESITEEE1FBYRQiI4HwBVJxscH/2gAMAwEAAhEDEQA/ALjnHeNcZZAqljyHOlEo7xpNjoi0TgakjT5ihEMRNtYjXhNl8bi/yrvhNoxy6Ke9/CdG+VYweLV01po2phBe66EciNDTlBPYXqa3JDlrKpTZsPapkBR/jXr/ABDx9a33o2gcPg5pFNmVbKfAk5Qfmb0vQ9WkvqWnUJ9o7zJGzJEjzyLowS2VT4Fzpfypow/aTErhMVFJh7kAOe9H7kcvWnDdqWGPDBRbQc+pPUnzJ196hG/Lo17W61uqojNuDX3Mdl0opST+xatgQCCCDqCNQfOi1Q3sgx7SYBkY34MhVb8wpFwvoLmptasU46JOL9DZCWqKkjRUvWjTxgXM0Q9WX+dKIxqKpPtMYx4nEKhKr3u6DZfhHQUyinutrIq+3tJPBdCKCbK6sR0BBP3VhlAF2ZVHK7G341W2/cjQfZZYmMbtDGSymxuAAG9baedSQ7YGN2KZ2AD5Dmt0dHykjw1F/Q1Lo2jLOzKq/eUcbokJniuBxo7sbAZ1uT4DXU+VdhDpckADqTpVSdmf7XawEnfyQTMubvZWEkQDC/IgE6+dLe1fe1/2kEbFVUMDbnpz+/Srvpn3NCfBVdSu3ra5LIixMTWCzRksLgBhqNdRrqND8q3VkKhuImUkgNmFiQSCL+IIPypux+7EU+EWMIqOsaiKRQFZCF0sR0vzHI3NR/Z+znTd8LOjLKglNmFnUnEuQddRcEH0NJUYvG/rgc5yWdvQmAljvbix6C57w5cr8+Wv31lGRiQsiMwFyoYE28beFVP2aDjbSkSX9ohw0wIbUW40PjUs2DsdcNNi8ZhzfCtCQisxJV0kcOoBv3AVuNetMspUJOORddznFSwSuWSNWCvIis17KSLmwudPQE+1ZV0a2WRGLAlQCDcDnb0vVXbq71xjHSy4oZ86hUcgMY9TmsD0YGxI10FSvZewU/tNMVhSpwpilDqrDKkhK2snS41tYWtRZR23iQV39zeJKBHzJIAHMnQVqjIxssiM1r5QwJt42vSLeOYCDha5586pbncIzX0/0j51VW4+13j2pAWZiJC0Ruf4xcf+QFFdGuEpeAsv0TjHyXFloy11ddTWMtZjSc8tGWumWjLQB1kGprFq6Outa5aAGbaeyWuZIfiPxJyv5jzpjlxxOjXB6g8/kamoWku0IobXlCerc/502FjWwqVae5D8HIRNGV55h7351KtvbKGJw0sF7cRGUHwPQ+xpBBjMPE91hIHR7a/I608QY5HFww876W+dTNyzqwRBLGMlELvBLh2aCYFJYzZlP4jxB5g+Bpt2htcym2rE6BRqSfC3Wrf3q2tsuS4mRMVIo5RrncDwzjl86Yt1N6tkxPcYQYSS+jlc456ftNSPurpQvno1KG5z5Uw141km7ON3GweBCyi0sjF3X+G+gX1CgfOpLasYXGJMgeN1dD+8pBHzFdctcmTbbbOpFJLCNUGoqkO1b/isR6H/ANRV5KKrLeDs5GMxEnE2ovEa94xFHmGnLLxL6Dy6Vo6axVtt+DP1Nbmkl5Evac1oMIToBAuvstOu6+CaPd0lwQZFlkAPRXkuvzWx96csTuFFjJIZJ8Q2IwyKnChUKsRAUWJdSS6ki9tPcc3/AG/sl8RhzDFKIL6FhGr923wgEgD8qHcsRh4IVLzKfkqzsp/5sf8At5//AKw0zdpMLJjMSraG7MPNW7wPyNvUVYO7PZhJg8UuIXHF7XDKYEGZCQWW+c2uVGo10p23w3WwePjYyyCN4QQZkZQyaXytfS2t7Hx0tTviY91zXD2FfDS7Si+VuM+++3p8GsLRSHK6AlTaykKo0sOR563pRgsZJNsEyyu0jyozEm2l5LBRYcgB51vjtwhjkw/Hxc0kMccYyqixGQgauzasM2mgA8jrTpt3Y8a4JcNFPHgogAoJVWGUfujOw163vekKccRSW65Y5wl8zb54Kz7N8EJtoTRksofCzDMpsw/bQag+NWJusn2LBrhZyGmiSaRwNVKtM5Gp8Qw6dTTVuv2Zvg5XnTHF3eJo1JhWy5nR81s5zfBy86X4LceZZMRLLjWmeeFoheIIEubhtHN+XLSrXWxsk3nYrTVKuKWNyH7V7MnkUYjZ7q8UgziBzZlv+6r8jY3Fmta3M0h7PNozRbUhhOZeJxUkjPgqMdR4qR+Iqwtg7oYjBq6RYzPGynKssQOWQ274Kkd0m5y+fM866bu7jrhpZcQ8pmxcoYGZlACgm9lQaAXsTckm3SrPqXolBvK9Cq6f54zSw1yG1saFxyuUlkXDRfDFG0jZ5jlByqCdERr/AOoVT+2ZRDimeJXXhSB1V1KOMrZwpU6jSw96uLd7YcyTviGx32iOUaoIkVSRcAhgx5ajSmDeDszONxMsv2/Kc1iiwIcumik5xc5ba9amm6FbafGPz/QupnYk1zknqSh1V11V1DA+RAI+61ZtSHd7ZL4bDRwSTGcxjKHKBDlGirYE8hpenDLWJ+xtXBrai1b5aMtQSdCKxlre1FqAGza+0uCotq7ch9ajjhna7ksx/XtTntmO+I1NrKMoPXnUf27tb7PELECWU5UJ5Le939gD91bKo7LHLMlst9+Eabc3rjwwEQXjT9IxyXzY9PTnUF2zt+aa4mlNv+jHog9bc/ekO1MQIWZVfOSe9JqWYk+POpBut2Vz4sCTEk4eE6hf8Vh42Pwj118q6P0qFmXJg+pe8R4IxhttmK6xC2YWIAubUlOJ1swKnwII/GvQux90MNhEywRKh6uRmc+rHU0n29sFMQmTEQrNH0IHeXzHUe1IX6h82yHPoNt2Uds3acuHfPh5Wjb/ACnQ+RXkferL3V7WFdhFjAsTnQTD+7Y/5h+4fu9Kj+2uyllBfAyGQdYJCM/orcj6GoUVNyjqUdTZkYWIPgQac409UvDE5t6Z+x6ZBBFxqDyNV/LEM8jWFxtUWPX+5j0v4GmTsx35MLnCYhiY7XhbUldbGP8A063HhrVkruphuMZuCvFLMxYlj3mBBaxNgbEi4HWuXKLpk4yOkn3oqUSL7mbSnmjLmYokEcBESpGEbNhg5ButwLkfDbQUlw29mKKx6uBOMOA7xooVpJcpaMA3ZMvLN4edTBMDhsBDI6osUYCZrXNwqhFFje+llFN2xtlYCZZ0jw6pZgk0boVYHR1FidBqGGW1TrjvLTsRoksLO43ttTFGV8OMTEGjXFOJQAb8Mx5FkBGlg92yjwpPBteWacwho14jyMzqqsDkw8bi2Yagsb3IvYdKfX2FgXkGFOHS8SCQCxAtI7A969yWKm4PPS9K8XuvhHVs8CG7FzzvmyZbix07oAsNLCo1xXoHbk/UiMG9OKeF5+KBwlwBMYVcjmbKJCSdR8WljT5vIF+2w51LIMPi7gAE84xcA6XAJ++lcGCwb4QzCFRDLHBIwta6xqrRaA2GUBbDyrvJgsNtCCKR4xIjKHTNcEBhqND1GhF7VDms5x5/olReMZ8EQ2dvDIOGmGMr4eL7JGmZEymNoUN3ckHi2IOg9q2TerExwJK0ofi4aaSxRe46yoq2ta4s3I87VKNo7JwkTpO0CZ80aKVXkfhTTl3RoDa4FbvsfDK0cP2e44Usa90tGqEgshJNhmNrX52q2uL30kduX7iM4PbGLmxa4YyTQqVkYSNHEJtEQ2K95QMx8NRS3au3Zo8QAkjvGJoYmHDQRjMAGVmvmz65rqAo5U/YDdnDQMrRQorLnswvm71s2pNzoANeVq0xe7mEecSPFHxiQwNyCSnJrAgEjxtVe5HOcE9uWnGRi2dtF4djRPGQHLIgYi9uJisha3UgNf2pv/tGaDETRK8rtLiZLuiI0pCYaJhZTZeZ1PgKlu0cLhsPg2R4x9mQWMdrixblqfE3rX/YzCGPJwEylg9rtfNlC5s17g5RY660KaW7QSg3wztu3i5JcJDJKAJGXvWta9yL6EjW1+fWnLLWMNhljRURQqKAFUCwAHIAV0tSXyPWyNMtGWt7UWqCTNFaM1czJQAm2tswSrpo6/CfofKq27SNkOYFlCnNAe+v+Q3BbzAJ5+FWgZa0lUMLMoPr59KdXa62mhVlSmmmecMLjMkkcqZc0bKyhhdSR5dRV57hb5f2hA7FOHJG2RwNVJtcFT4EdDypn2h2P4KV2ZDLDc/DGwyX62Ug29qku7m78OBgEMANsxJZjdmY82J+72rR1N8LkmluZ+nonU8N7D3WKT8X7/1esCX9eVYTaMm1scsTyyP3ViQtoNWAF/n0qp949rri/wDeZCiynuiJRqFB0zHqfOrsxeESZSsigggg38Dpb3qGDsZwWfMXnKafsi/d9L2zW9629PfCvd8mO+mU9lwQbs83YkxuK4gukUViZLXBa4OQeJtr5VfgpDg8LHBGI4kVEXQKoAFduKfp70i612y1MfVUq44Qh3sjjbBzCUSGOwLcP4xZgcw0PwkZuR5VCpdt5xlkkEsImZY8SweOFwIQbPwrB2BNgeV/S1WHxT+vxrAk8hb6DrVYT0rGAnXqeclW4PHtlhldmskOz2kfvGyLjJwSTa5AAA19TSwbRjeZ2lkJwrz46zXfIX4cPD1Hlmt51Ywk8h+VAk8h4n9eNM73sU7PuRD7Rl2BhgAWaSDCRquozFwi2vzGl9aYtiwZhHBKCDh8PtIFQzWV48QmUhha5VXsD71ZvF8uX6ArHE8h+Z6VRWtLH3LOrLyVfjwqRYcMzcOWDASTBi5zEyjMx5nMQTeuk+LcB+AZDHbaJgK5tUCx2yG18o71redqswyeQ8BWeJ6eA/XhTO/7FPh/crXZo4ssK5leCTERgpGZTFcYdiwzPY88pIGlxrrXfZCJxNnvKXa321ULF7lllYRjzbLcC9WEJOWg8vTxoEnkB19BVXc3+fyWVKRU2K2iGEgQ2DQOXTNKzhhiorCTif4guddOdXEvKk3E8h4nSgyn9fhVJz1YLwr0ZFVFJjKf140cU/T3pYwU0Un4tbCSgDZ65NRRQBp/WsfT8aKKAD6fXrWT+VYooAD+XtR9fp0oooAB+f8AKsj8/esUUAH0/E9aP18+tFFABb+VH9PaiigA+v06Uf1oooAB+fvR9Px8aKKAD6Uf0oooAP6e1H1+nSiigA/rR/X3oooAPp+J60W/X1oooAyK6LRRQB//2Q=="/>
          <p:cNvSpPr>
            <a:spLocks noChangeAspect="1" noChangeArrowheads="1"/>
          </p:cNvSpPr>
          <p:nvPr/>
        </p:nvSpPr>
        <p:spPr bwMode="auto">
          <a:xfrm>
            <a:off x="460375" y="1603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34" tIns="45717" rIns="91434" bIns="45717" numCol="1" anchor="t" anchorCtr="0" compatLnSpc="1">
            <a:prstTxWarp prst="textNoShape">
              <a:avLst/>
            </a:prstTxWarp>
          </a:bodyPr>
          <a:lstStyle/>
          <a:p>
            <a:endParaRPr lang="es-PE"/>
          </a:p>
        </p:txBody>
      </p:sp>
      <p:pic>
        <p:nvPicPr>
          <p:cNvPr id="1038" name="Picture 14" descr="http://t0.gstatic.com/images?q=tbn:ANd9GcSmL08FRDZuuWh5ruhP9aZ5yfb_E2siNR0FFfxJfw5e5VJDKVKjH_NMVF8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63691" y="3862959"/>
            <a:ext cx="2133600" cy="657226"/>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https://encrypted-tbn0.google.com/images?q=tbn:ANd9GcScnyrCoa2Q2GO6MCshJbKlTCYJjNqXuTAhmI7A4u1xF6JmKRh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44208" y="1552573"/>
            <a:ext cx="2286000" cy="1466851"/>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https://encrypted-tbn3.google.com/images?q=tbn:ANd9GcREZ-SbDwDI4eoGaGK6bNJ2rJ8_7V3Y9jeIb3uDB2ZM-2Y7P9tUlQ"/>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11960" y="5301208"/>
            <a:ext cx="4191000" cy="1095376"/>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https://encrypted-tbn3.google.com/images?q=tbn:ANd9GcQRI39l0xnuLi7Ap6MTDApsEVi3T9byDQlCdjO9JdXdhNHlCiVOIQ"/>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27585" y="5005933"/>
            <a:ext cx="2714625" cy="1685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8349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59832" y="1961399"/>
            <a:ext cx="2520280" cy="4481838"/>
          </a:xfrm>
          <a:prstGeom prst="rect">
            <a:avLst/>
          </a:prstGeom>
        </p:spPr>
      </p:pic>
      <p:sp>
        <p:nvSpPr>
          <p:cNvPr id="6" name="Llamada ovalada 5"/>
          <p:cNvSpPr/>
          <p:nvPr/>
        </p:nvSpPr>
        <p:spPr>
          <a:xfrm>
            <a:off x="5364088" y="969361"/>
            <a:ext cx="3302243" cy="1811567"/>
          </a:xfrm>
          <a:prstGeom prst="wedgeEllipseCallout">
            <a:avLst>
              <a:gd name="adj1" fmla="val -71240"/>
              <a:gd name="adj2" fmla="val 55995"/>
            </a:avLst>
          </a:prstGeom>
          <a:solidFill>
            <a:srgbClr val="0088BA"/>
          </a:solidFill>
          <a:ln>
            <a:noFill/>
          </a:ln>
          <a:effectLst/>
        </p:spPr>
        <p:style>
          <a:lnRef idx="1">
            <a:schemeClr val="accent1"/>
          </a:lnRef>
          <a:fillRef idx="3">
            <a:schemeClr val="accent1"/>
          </a:fillRef>
          <a:effectRef idx="2">
            <a:schemeClr val="accent1"/>
          </a:effectRef>
          <a:fontRef idx="minor">
            <a:schemeClr val="lt1"/>
          </a:fontRef>
        </p:style>
        <p:txBody>
          <a:bodyPr lIns="75603" tIns="37801" rIns="75603" bIns="37801" rtlCol="0" anchor="ctr"/>
          <a:lstStyle/>
          <a:p>
            <a:pPr algn="ctr">
              <a:lnSpc>
                <a:spcPct val="80000"/>
              </a:lnSpc>
            </a:pPr>
            <a:r>
              <a:rPr lang="es-ES" sz="5000" dirty="0"/>
              <a:t>Persona Jurídica</a:t>
            </a:r>
          </a:p>
        </p:txBody>
      </p:sp>
      <p:sp>
        <p:nvSpPr>
          <p:cNvPr id="8" name="Llamada ovalada 7"/>
          <p:cNvSpPr/>
          <p:nvPr/>
        </p:nvSpPr>
        <p:spPr>
          <a:xfrm>
            <a:off x="107504" y="972186"/>
            <a:ext cx="3528392" cy="1811567"/>
          </a:xfrm>
          <a:prstGeom prst="wedgeEllipseCallout">
            <a:avLst>
              <a:gd name="adj1" fmla="val 55986"/>
              <a:gd name="adj2" fmla="val 57229"/>
            </a:avLst>
          </a:prstGeom>
          <a:solidFill>
            <a:srgbClr val="0088BA"/>
          </a:solidFill>
          <a:ln>
            <a:solidFill>
              <a:srgbClr val="0088BA"/>
            </a:solidFill>
          </a:ln>
        </p:spPr>
        <p:style>
          <a:lnRef idx="2">
            <a:schemeClr val="accent1"/>
          </a:lnRef>
          <a:fillRef idx="1">
            <a:schemeClr val="lt1"/>
          </a:fillRef>
          <a:effectRef idx="0">
            <a:schemeClr val="accent1"/>
          </a:effectRef>
          <a:fontRef idx="minor">
            <a:schemeClr val="dk1"/>
          </a:fontRef>
        </p:style>
        <p:txBody>
          <a:bodyPr lIns="75603" tIns="37801" rIns="75603" bIns="37801" rtlCol="0" anchor="ctr"/>
          <a:lstStyle/>
          <a:p>
            <a:pPr algn="ctr">
              <a:lnSpc>
                <a:spcPct val="80000"/>
              </a:lnSpc>
            </a:pPr>
            <a:r>
              <a:rPr lang="es-ES" sz="5000" dirty="0">
                <a:solidFill>
                  <a:schemeClr val="bg1"/>
                </a:solidFill>
              </a:rPr>
              <a:t>Persona Natural</a:t>
            </a:r>
          </a:p>
        </p:txBody>
      </p:sp>
      <p:sp>
        <p:nvSpPr>
          <p:cNvPr id="12" name="CuadroTexto 11"/>
          <p:cNvSpPr txBox="1"/>
          <p:nvPr/>
        </p:nvSpPr>
        <p:spPr>
          <a:xfrm>
            <a:off x="67125" y="3077728"/>
            <a:ext cx="3712787" cy="461061"/>
          </a:xfrm>
          <a:prstGeom prst="rect">
            <a:avLst/>
          </a:prstGeom>
          <a:noFill/>
        </p:spPr>
        <p:txBody>
          <a:bodyPr wrap="square" lIns="75603" tIns="37801" rIns="75603" bIns="37801" rtlCol="0">
            <a:spAutoFit/>
          </a:bodyPr>
          <a:lstStyle/>
          <a:p>
            <a:r>
              <a:rPr lang="es-ES" sz="2500" dirty="0">
                <a:solidFill>
                  <a:srgbClr val="8DC63F"/>
                </a:solidFill>
              </a:rPr>
              <a:t> </a:t>
            </a:r>
            <a:r>
              <a:rPr lang="es-ES_tradnl" sz="2500" dirty="0" err="1">
                <a:solidFill>
                  <a:srgbClr val="8DC63F"/>
                </a:solidFill>
                <a:latin typeface="Wingdings"/>
              </a:rPr>
              <a:t>þ</a:t>
            </a:r>
            <a:r>
              <a:rPr lang="es-ES_tradnl" sz="2500" dirty="0">
                <a:solidFill>
                  <a:srgbClr val="8DC63F"/>
                </a:solidFill>
              </a:rPr>
              <a:t>  </a:t>
            </a:r>
            <a:r>
              <a:rPr lang="es-ES" sz="2500" dirty="0">
                <a:solidFill>
                  <a:srgbClr val="00517A"/>
                </a:solidFill>
              </a:rPr>
              <a:t>Empresa Unipersonal</a:t>
            </a:r>
          </a:p>
        </p:txBody>
      </p:sp>
      <p:sp>
        <p:nvSpPr>
          <p:cNvPr id="13" name="CuadroTexto 12"/>
          <p:cNvSpPr txBox="1"/>
          <p:nvPr/>
        </p:nvSpPr>
        <p:spPr>
          <a:xfrm>
            <a:off x="5130966" y="2852936"/>
            <a:ext cx="3905530" cy="1230502"/>
          </a:xfrm>
          <a:prstGeom prst="rect">
            <a:avLst/>
          </a:prstGeom>
          <a:noFill/>
        </p:spPr>
        <p:txBody>
          <a:bodyPr wrap="square" lIns="75603" tIns="37801" rIns="75603" bIns="37801" rtlCol="0">
            <a:spAutoFit/>
          </a:bodyPr>
          <a:lstStyle/>
          <a:p>
            <a:r>
              <a:rPr lang="es-ES" sz="2500" dirty="0">
                <a:solidFill>
                  <a:srgbClr val="8DC63F"/>
                </a:solidFill>
              </a:rPr>
              <a:t> </a:t>
            </a:r>
            <a:r>
              <a:rPr lang="es-ES_tradnl" sz="2500" dirty="0" err="1">
                <a:solidFill>
                  <a:srgbClr val="8DC63F"/>
                </a:solidFill>
                <a:latin typeface="Wingdings"/>
              </a:rPr>
              <a:t>þ</a:t>
            </a:r>
            <a:r>
              <a:rPr lang="es-ES_tradnl" sz="2500" dirty="0">
                <a:solidFill>
                  <a:srgbClr val="8DC63F"/>
                </a:solidFill>
              </a:rPr>
              <a:t>  </a:t>
            </a:r>
            <a:r>
              <a:rPr lang="es-ES" sz="2500" dirty="0">
                <a:solidFill>
                  <a:srgbClr val="00517A"/>
                </a:solidFill>
              </a:rPr>
              <a:t>Empresa Individual de Responsabilidad Limitada E.I.R.L.</a:t>
            </a:r>
          </a:p>
        </p:txBody>
      </p:sp>
      <p:sp>
        <p:nvSpPr>
          <p:cNvPr id="14" name="CuadroTexto 13"/>
          <p:cNvSpPr txBox="1"/>
          <p:nvPr/>
        </p:nvSpPr>
        <p:spPr>
          <a:xfrm>
            <a:off x="5130966" y="3976051"/>
            <a:ext cx="4013034" cy="461061"/>
          </a:xfrm>
          <a:prstGeom prst="rect">
            <a:avLst/>
          </a:prstGeom>
          <a:noFill/>
        </p:spPr>
        <p:txBody>
          <a:bodyPr wrap="square" lIns="75603" tIns="37801" rIns="75603" bIns="37801" rtlCol="0">
            <a:spAutoFit/>
          </a:bodyPr>
          <a:lstStyle/>
          <a:p>
            <a:r>
              <a:rPr lang="es-ES" sz="2500" dirty="0">
                <a:solidFill>
                  <a:srgbClr val="8DC63F"/>
                </a:solidFill>
              </a:rPr>
              <a:t> </a:t>
            </a:r>
            <a:r>
              <a:rPr lang="es-ES_tradnl" sz="2500" dirty="0" err="1">
                <a:solidFill>
                  <a:srgbClr val="8DC63F"/>
                </a:solidFill>
                <a:latin typeface="Wingdings"/>
              </a:rPr>
              <a:t>þ</a:t>
            </a:r>
            <a:r>
              <a:rPr lang="es-ES_tradnl" sz="2500" dirty="0">
                <a:solidFill>
                  <a:srgbClr val="8DC63F"/>
                </a:solidFill>
              </a:rPr>
              <a:t>  </a:t>
            </a:r>
            <a:r>
              <a:rPr lang="es-ES" sz="2500" dirty="0">
                <a:solidFill>
                  <a:srgbClr val="00517A"/>
                </a:solidFill>
              </a:rPr>
              <a:t>Sociedad Anónima (S.A.)</a:t>
            </a:r>
          </a:p>
        </p:txBody>
      </p:sp>
      <p:sp>
        <p:nvSpPr>
          <p:cNvPr id="15" name="CuadroTexto 14"/>
          <p:cNvSpPr txBox="1"/>
          <p:nvPr/>
        </p:nvSpPr>
        <p:spPr>
          <a:xfrm>
            <a:off x="5146851" y="4437112"/>
            <a:ext cx="4010634" cy="845782"/>
          </a:xfrm>
          <a:prstGeom prst="rect">
            <a:avLst/>
          </a:prstGeom>
          <a:noFill/>
        </p:spPr>
        <p:txBody>
          <a:bodyPr wrap="square" lIns="75603" tIns="37801" rIns="75603" bIns="37801" rtlCol="0">
            <a:spAutoFit/>
          </a:bodyPr>
          <a:lstStyle/>
          <a:p>
            <a:r>
              <a:rPr lang="es-ES" sz="2500" dirty="0">
                <a:solidFill>
                  <a:srgbClr val="8DC63F"/>
                </a:solidFill>
              </a:rPr>
              <a:t> </a:t>
            </a:r>
            <a:r>
              <a:rPr lang="es-ES_tradnl" sz="2500" dirty="0" err="1">
                <a:solidFill>
                  <a:srgbClr val="8DC63F"/>
                </a:solidFill>
                <a:latin typeface="Wingdings"/>
              </a:rPr>
              <a:t>þ</a:t>
            </a:r>
            <a:r>
              <a:rPr lang="es-ES_tradnl" sz="2500" dirty="0">
                <a:solidFill>
                  <a:srgbClr val="8DC63F"/>
                </a:solidFill>
              </a:rPr>
              <a:t>  </a:t>
            </a:r>
            <a:r>
              <a:rPr lang="es-ES" sz="2500" dirty="0">
                <a:solidFill>
                  <a:srgbClr val="00517A"/>
                </a:solidFill>
              </a:rPr>
              <a:t>Sociedad Anónima Cerrada (S.A.C.)</a:t>
            </a:r>
          </a:p>
        </p:txBody>
      </p:sp>
      <p:sp>
        <p:nvSpPr>
          <p:cNvPr id="9" name="CuadroTexto 8"/>
          <p:cNvSpPr txBox="1"/>
          <p:nvPr/>
        </p:nvSpPr>
        <p:spPr>
          <a:xfrm>
            <a:off x="5178621" y="5222834"/>
            <a:ext cx="4010634" cy="1230502"/>
          </a:xfrm>
          <a:prstGeom prst="rect">
            <a:avLst/>
          </a:prstGeom>
          <a:noFill/>
        </p:spPr>
        <p:txBody>
          <a:bodyPr wrap="square" lIns="75603" tIns="37801" rIns="75603" bIns="37801" rtlCol="0">
            <a:spAutoFit/>
          </a:bodyPr>
          <a:lstStyle/>
          <a:p>
            <a:r>
              <a:rPr lang="es-ES" sz="2500" dirty="0">
                <a:solidFill>
                  <a:srgbClr val="8DC63F"/>
                </a:solidFill>
              </a:rPr>
              <a:t> </a:t>
            </a:r>
            <a:r>
              <a:rPr lang="es-ES_tradnl" sz="2500" dirty="0" err="1">
                <a:solidFill>
                  <a:srgbClr val="8DC63F"/>
                </a:solidFill>
                <a:latin typeface="Wingdings"/>
              </a:rPr>
              <a:t>þ</a:t>
            </a:r>
            <a:r>
              <a:rPr lang="es-ES_tradnl" sz="2500" dirty="0">
                <a:solidFill>
                  <a:srgbClr val="8DC63F"/>
                </a:solidFill>
              </a:rPr>
              <a:t>  </a:t>
            </a:r>
            <a:r>
              <a:rPr lang="es-ES" sz="2500" dirty="0">
                <a:solidFill>
                  <a:srgbClr val="00517A"/>
                </a:solidFill>
              </a:rPr>
              <a:t>Sociedad Comercial de Responsabilidad Limitada (S.R.L.)</a:t>
            </a:r>
          </a:p>
        </p:txBody>
      </p:sp>
    </p:spTree>
    <p:extLst>
      <p:ext uri="{BB962C8B-B14F-4D97-AF65-F5344CB8AC3E}">
        <p14:creationId xmlns:p14="http://schemas.microsoft.com/office/powerpoint/2010/main" val="340121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009 -0.46363 L -0.00461 -0.75416 " pathEditMode="relative" rAng="0" ptsTypes="AA">
                                      <p:cBhvr>
                                        <p:cTn id="6" dur="2000" fill="hold"/>
                                        <p:tgtEl>
                                          <p:spTgt spid="10"/>
                                        </p:tgtEl>
                                        <p:attrNameLst>
                                          <p:attrName>ppt_x</p:attrName>
                                          <p:attrName>ppt_y</p:attrName>
                                        </p:attrNameLst>
                                      </p:cBhvr>
                                      <p:rCtr x="-192" y="-14527"/>
                                    </p:animMotion>
                                  </p:childTnLst>
                                </p:cTn>
                              </p:par>
                            </p:childTnLst>
                          </p:cTn>
                        </p:par>
                      </p:childTnLst>
                    </p:cTn>
                  </p:par>
                  <p:par>
                    <p:cTn id="7" fill="hold">
                      <p:stCondLst>
                        <p:cond delay="indefinite"/>
                      </p:stCondLst>
                      <p:childTnLst>
                        <p:par>
                          <p:cTn id="8" fill="hold">
                            <p:stCondLst>
                              <p:cond delay="0"/>
                            </p:stCondLst>
                            <p:childTnLst>
                              <p:par>
                                <p:cTn id="9" presetID="37" presetClass="path" presetSubtype="0" accel="50000" decel="50000" fill="hold" grpId="0" nodeType="clickEffect">
                                  <p:stCondLst>
                                    <p:cond delay="0"/>
                                  </p:stCondLst>
                                  <p:childTnLst>
                                    <p:animMotion origin="layout" path="M 1.02564E-6 -0.02985 L 0.12756 -0.06926 C 0.15359 -0.07769 0.19346 -0.08202 0.23526 -0.08202 C 0.28282 -0.08202 0.32141 -0.07769 0.34718 -0.06926 L 0.47423 -0.02985 " pathEditMode="relative" rAng="0" ptsTypes="FffFF">
                                      <p:cBhvr>
                                        <p:cTn id="10" dur="1000" fill="hold"/>
                                        <p:tgtEl>
                                          <p:spTgt spid="8"/>
                                        </p:tgtEl>
                                        <p:attrNameLst>
                                          <p:attrName>ppt_x</p:attrName>
                                          <p:attrName>ppt_y</p:attrName>
                                        </p:attrNameLst>
                                      </p:cBhvr>
                                      <p:rCtr x="23705" y="-2620"/>
                                    </p:animMotion>
                                  </p:childTnLst>
                                </p:cTn>
                              </p:par>
                            </p:childTnLst>
                          </p:cTn>
                        </p:par>
                      </p:childTnLst>
                    </p:cTn>
                  </p:par>
                  <p:par>
                    <p:cTn id="11" fill="hold">
                      <p:stCondLst>
                        <p:cond delay="indefinite"/>
                      </p:stCondLst>
                      <p:childTnLst>
                        <p:par>
                          <p:cTn id="12" fill="hold">
                            <p:stCondLst>
                              <p:cond delay="0"/>
                            </p:stCondLst>
                            <p:childTnLst>
                              <p:par>
                                <p:cTn id="13" presetID="37" presetClass="path" presetSubtype="0" accel="50000" decel="50000" fill="hold" grpId="0" nodeType="clickEffect">
                                  <p:stCondLst>
                                    <p:cond delay="0"/>
                                  </p:stCondLst>
                                  <p:childTnLst>
                                    <p:animMotion origin="layout" path="M -4.9936E-6 -0.02983 L -0.16914 -0.09108 C -0.2046 -0.10519 -0.25736 -0.1118 -0.3128 -0.1118 C -0.37592 -0.1118 -0.42624 -0.10519 -0.46158 -0.09108 L -0.63021 -0.02983 " pathEditMode="relative" rAng="0" ptsTypes="FffFF">
                                      <p:cBhvr>
                                        <p:cTn id="14" dur="1000" fill="hold"/>
                                        <p:tgtEl>
                                          <p:spTgt spid="6"/>
                                        </p:tgtEl>
                                        <p:attrNameLst>
                                          <p:attrName>ppt_x</p:attrName>
                                          <p:attrName>ppt_y</p:attrName>
                                        </p:attrNameLst>
                                      </p:cBhvr>
                                      <p:rCtr x="-31511" y="-4098"/>
                                    </p:animMotion>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p:tgtEl>
                                          <p:spTgt spid="12"/>
                                        </p:tgtEl>
                                        <p:attrNameLst>
                                          <p:attrName>ppt_y</p:attrName>
                                        </p:attrNameLst>
                                      </p:cBhvr>
                                      <p:tavLst>
                                        <p:tav tm="0">
                                          <p:val>
                                            <p:strVal val="#ppt_y+#ppt_h*1.125000"/>
                                          </p:val>
                                        </p:tav>
                                        <p:tav tm="100000">
                                          <p:val>
                                            <p:strVal val="#ppt_y"/>
                                          </p:val>
                                        </p:tav>
                                      </p:tavLst>
                                    </p:anim>
                                    <p:animEffect transition="in" filter="wipe(up)">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p:tgtEl>
                                          <p:spTgt spid="13"/>
                                        </p:tgtEl>
                                        <p:attrNameLst>
                                          <p:attrName>ppt_y</p:attrName>
                                        </p:attrNameLst>
                                      </p:cBhvr>
                                      <p:tavLst>
                                        <p:tav tm="0">
                                          <p:val>
                                            <p:strVal val="#ppt_y+#ppt_h*1.125000"/>
                                          </p:val>
                                        </p:tav>
                                        <p:tav tm="100000">
                                          <p:val>
                                            <p:strVal val="#ppt_y"/>
                                          </p:val>
                                        </p:tav>
                                      </p:tavLst>
                                    </p:anim>
                                    <p:animEffect transition="in" filter="wipe(up)">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p:tgtEl>
                                          <p:spTgt spid="14"/>
                                        </p:tgtEl>
                                        <p:attrNameLst>
                                          <p:attrName>ppt_y</p:attrName>
                                        </p:attrNameLst>
                                      </p:cBhvr>
                                      <p:tavLst>
                                        <p:tav tm="0">
                                          <p:val>
                                            <p:strVal val="#ppt_y+#ppt_h*1.125000"/>
                                          </p:val>
                                        </p:tav>
                                        <p:tav tm="100000">
                                          <p:val>
                                            <p:strVal val="#ppt_y"/>
                                          </p:val>
                                        </p:tav>
                                      </p:tavLst>
                                    </p:anim>
                                    <p:animEffect transition="in" filter="wipe(up)">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additive="base">
                                        <p:cTn id="37" dur="500"/>
                                        <p:tgtEl>
                                          <p:spTgt spid="15"/>
                                        </p:tgtEl>
                                        <p:attrNameLst>
                                          <p:attrName>ppt_y</p:attrName>
                                        </p:attrNameLst>
                                      </p:cBhvr>
                                      <p:tavLst>
                                        <p:tav tm="0">
                                          <p:val>
                                            <p:strVal val="#ppt_y+#ppt_h*1.125000"/>
                                          </p:val>
                                        </p:tav>
                                        <p:tav tm="100000">
                                          <p:val>
                                            <p:strVal val="#ppt_y"/>
                                          </p:val>
                                        </p:tav>
                                      </p:tavLst>
                                    </p:anim>
                                    <p:animEffect transition="in" filter="wipe(up)">
                                      <p:cBhvr>
                                        <p:cTn id="38" dur="500"/>
                                        <p:tgtEl>
                                          <p:spTgt spid="15"/>
                                        </p:tgtEl>
                                      </p:cBhvr>
                                    </p:animEffect>
                                  </p:childTnLst>
                                </p:cTn>
                              </p:par>
                            </p:childTnLst>
                          </p:cTn>
                        </p:par>
                      </p:childTnLst>
                    </p:cTn>
                  </p:par>
                  <p:par>
                    <p:cTn id="39" fill="hold">
                      <p:stCondLst>
                        <p:cond delay="indefinite"/>
                      </p:stCondLst>
                      <p:childTnLst>
                        <p:par>
                          <p:cTn id="40" fill="hold">
                            <p:stCondLst>
                              <p:cond delay="0"/>
                            </p:stCondLst>
                            <p:childTnLst>
                              <p:par>
                                <p:cTn id="41" presetID="12" presetClass="entr" presetSubtype="4"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p:tgtEl>
                                          <p:spTgt spid="9"/>
                                        </p:tgtEl>
                                        <p:attrNameLst>
                                          <p:attrName>ppt_y</p:attrName>
                                        </p:attrNameLst>
                                      </p:cBhvr>
                                      <p:tavLst>
                                        <p:tav tm="0">
                                          <p:val>
                                            <p:strVal val="#ppt_y+#ppt_h*1.125000"/>
                                          </p:val>
                                        </p:tav>
                                        <p:tav tm="100000">
                                          <p:val>
                                            <p:strVal val="#ppt_y"/>
                                          </p:val>
                                        </p:tav>
                                      </p:tavLst>
                                    </p:anim>
                                    <p:animEffect transition="in" filter="wipe(up)">
                                      <p:cBhvr>
                                        <p:cTn id="4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autoUpdateAnimBg="0"/>
      <p:bldP spid="12" grpId="0"/>
      <p:bldP spid="13" grpId="0"/>
      <p:bldP spid="14" grpId="0"/>
      <p:bldP spid="15" grpId="0"/>
      <p:bldP spid="9"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2 Marcador de contenido"/>
          <p:cNvSpPr>
            <a:spLocks noGrp="1"/>
          </p:cNvSpPr>
          <p:nvPr>
            <p:ph idx="1"/>
          </p:nvPr>
        </p:nvSpPr>
        <p:spPr>
          <a:xfrm>
            <a:off x="683568" y="620689"/>
            <a:ext cx="7786742" cy="1857388"/>
          </a:xfrm>
        </p:spPr>
        <p:txBody>
          <a:bodyPr>
            <a:noAutofit/>
          </a:bodyPr>
          <a:lstStyle/>
          <a:p>
            <a:pPr marL="0" indent="0">
              <a:buNone/>
            </a:pPr>
            <a:r>
              <a:rPr lang="es-ES" sz="3300" b="1" dirty="0">
                <a:solidFill>
                  <a:srgbClr val="0088BA"/>
                </a:solidFill>
                <a:latin typeface="Calibri"/>
                <a:cs typeface="Calibri"/>
              </a:rPr>
              <a:t>Licencia Municipal de Funcionamiento</a:t>
            </a:r>
            <a:endParaRPr lang="es-ES" sz="2700" b="1" dirty="0">
              <a:solidFill>
                <a:srgbClr val="0088BA"/>
              </a:solidFill>
              <a:latin typeface="Calibri"/>
              <a:cs typeface="Calibri"/>
            </a:endParaRPr>
          </a:p>
          <a:p>
            <a:pPr marL="0" indent="0" algn="just">
              <a:buNone/>
            </a:pPr>
            <a:endParaRPr lang="es-ES" sz="3000" b="1" dirty="0">
              <a:latin typeface="Calibri"/>
              <a:cs typeface="Calibri"/>
            </a:endParaRPr>
          </a:p>
          <a:p>
            <a:pPr marL="0" indent="0" algn="just">
              <a:buNone/>
            </a:pPr>
            <a:endParaRPr lang="es-ES" sz="3000" b="1" dirty="0">
              <a:latin typeface="Calibri"/>
              <a:cs typeface="Calibri"/>
            </a:endParaRPr>
          </a:p>
        </p:txBody>
      </p:sp>
      <p:pic>
        <p:nvPicPr>
          <p:cNvPr id="2052"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2614"/>
          <a:stretch/>
        </p:blipFill>
        <p:spPr bwMode="auto">
          <a:xfrm>
            <a:off x="428597" y="1770708"/>
            <a:ext cx="8515379" cy="1876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05" y="3861048"/>
            <a:ext cx="5467350" cy="247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2" descr="https://encrypted-tbn3.google.com/images?q=tbn:ANd9GcRWmiNQi9L8o9cBkUEOVjN62D8dAd3_1PmE2ShWcqJoDpUGQzPX"/>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51921" y="5517232"/>
            <a:ext cx="4767263" cy="10607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3350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CuadroTexto"/>
          <p:cNvSpPr txBox="1"/>
          <p:nvPr/>
        </p:nvSpPr>
        <p:spPr>
          <a:xfrm>
            <a:off x="899592" y="980728"/>
            <a:ext cx="5256584" cy="570669"/>
          </a:xfrm>
          <a:prstGeom prst="rect">
            <a:avLst/>
          </a:prstGeom>
          <a:noFill/>
        </p:spPr>
        <p:txBody>
          <a:bodyPr wrap="square" lIns="92712" tIns="46355" rIns="92712" bIns="46355" rtlCol="0">
            <a:spAutoFit/>
          </a:bodyPr>
          <a:lstStyle/>
          <a:p>
            <a:r>
              <a:rPr lang="es-PE" sz="3100" b="1" dirty="0"/>
              <a:t>Nombre Comercial</a:t>
            </a:r>
          </a:p>
        </p:txBody>
      </p:sp>
      <p:pic>
        <p:nvPicPr>
          <p:cNvPr id="4098" name="Picture 2"/>
          <p:cNvPicPr>
            <a:picLocks noChangeAspect="1" noChangeArrowheads="1"/>
          </p:cNvPicPr>
          <p:nvPr/>
        </p:nvPicPr>
        <p:blipFill>
          <a:blip r:embed="rId3" cstate="print"/>
          <a:srcRect/>
          <a:stretch>
            <a:fillRect/>
          </a:stretch>
        </p:blipFill>
        <p:spPr bwMode="auto">
          <a:xfrm>
            <a:off x="683568" y="2492897"/>
            <a:ext cx="7422765" cy="3162846"/>
          </a:xfrm>
          <a:prstGeom prst="rect">
            <a:avLst/>
          </a:prstGeom>
          <a:noFill/>
          <a:ln w="9525">
            <a:noFill/>
            <a:miter lim="800000"/>
            <a:headEnd/>
            <a:tailEnd/>
          </a:ln>
        </p:spPr>
      </p:pic>
      <p:pic>
        <p:nvPicPr>
          <p:cNvPr id="4099" name="Picture 3"/>
          <p:cNvPicPr>
            <a:picLocks noChangeAspect="1" noChangeArrowheads="1"/>
          </p:cNvPicPr>
          <p:nvPr/>
        </p:nvPicPr>
        <p:blipFill>
          <a:blip r:embed="rId4" cstate="print"/>
          <a:srcRect/>
          <a:stretch>
            <a:fillRect/>
          </a:stretch>
        </p:blipFill>
        <p:spPr bwMode="auto">
          <a:xfrm>
            <a:off x="395536" y="4509120"/>
            <a:ext cx="6496050" cy="1943100"/>
          </a:xfrm>
          <a:prstGeom prst="rect">
            <a:avLst/>
          </a:prstGeom>
          <a:noFill/>
          <a:ln w="9525">
            <a:noFill/>
            <a:miter lim="800000"/>
            <a:headEnd/>
            <a:tailEnd/>
          </a:ln>
        </p:spPr>
      </p:pic>
      <p:sp>
        <p:nvSpPr>
          <p:cNvPr id="14" name="13 CuadroTexto"/>
          <p:cNvSpPr txBox="1"/>
          <p:nvPr/>
        </p:nvSpPr>
        <p:spPr>
          <a:xfrm>
            <a:off x="3527885" y="1484785"/>
            <a:ext cx="5616117" cy="1570943"/>
          </a:xfrm>
          <a:prstGeom prst="rect">
            <a:avLst/>
          </a:prstGeom>
          <a:solidFill>
            <a:schemeClr val="bg1"/>
          </a:solidFill>
        </p:spPr>
        <p:txBody>
          <a:bodyPr wrap="square" lIns="92712" tIns="46355" rIns="92712" bIns="46355" rtlCol="0">
            <a:spAutoFit/>
          </a:bodyPr>
          <a:lstStyle/>
          <a:p>
            <a:pPr marL="463557" indent="-463557"/>
            <a:r>
              <a:rPr lang="es-PE" sz="2400" dirty="0"/>
              <a:t>+ Búsqueda de Antecedentes Figurativos </a:t>
            </a:r>
            <a:br>
              <a:rPr lang="es-PE" sz="2400" dirty="0"/>
            </a:br>
            <a:r>
              <a:rPr lang="es-PE" sz="2400" dirty="0"/>
              <a:t>(1.07% UIT – S/. 38.46)</a:t>
            </a:r>
          </a:p>
          <a:p>
            <a:pPr marL="463557" indent="-463557"/>
            <a:r>
              <a:rPr lang="es-PE" sz="2400" dirty="0"/>
              <a:t>+ Registro de Nombre Comercial en INDECOPI</a:t>
            </a:r>
          </a:p>
        </p:txBody>
      </p:sp>
      <p:sp>
        <p:nvSpPr>
          <p:cNvPr id="10" name="2 Marcador de contenido"/>
          <p:cNvSpPr txBox="1">
            <a:spLocks/>
          </p:cNvSpPr>
          <p:nvPr/>
        </p:nvSpPr>
        <p:spPr>
          <a:xfrm>
            <a:off x="319591" y="239583"/>
            <a:ext cx="7786742" cy="1857388"/>
          </a:xfrm>
          <a:prstGeom prst="rect">
            <a:avLst/>
          </a:prstGeom>
        </p:spPr>
        <p:txBody>
          <a:bodyPr vert="horz" lIns="91434" tIns="45717" rIns="91434" bIns="45717" rtlCol="0">
            <a:noAutofit/>
          </a:bodyPr>
          <a:lstStyle>
            <a:lvl1pPr marL="414703" indent="-414703" algn="l" defTabSz="1105875" rtl="0" eaLnBrk="1" latinLnBrk="0" hangingPunct="1">
              <a:spcBef>
                <a:spcPct val="20000"/>
              </a:spcBef>
              <a:buFont typeface="Arial" pitchFamily="34" charset="0"/>
              <a:buChar char="•"/>
              <a:defRPr sz="3900" kern="1200">
                <a:solidFill>
                  <a:schemeClr val="tx1"/>
                </a:solidFill>
                <a:latin typeface="+mn-lt"/>
                <a:ea typeface="+mn-ea"/>
                <a:cs typeface="+mn-cs"/>
              </a:defRPr>
            </a:lvl1pPr>
            <a:lvl2pPr marL="898524" indent="-345586" algn="l" defTabSz="1105875" rtl="0" eaLnBrk="1" latinLnBrk="0" hangingPunct="1">
              <a:spcBef>
                <a:spcPct val="20000"/>
              </a:spcBef>
              <a:buFont typeface="Arial" pitchFamily="34" charset="0"/>
              <a:buChar char="–"/>
              <a:defRPr sz="3400" kern="1200">
                <a:solidFill>
                  <a:schemeClr val="tx1"/>
                </a:solidFill>
                <a:latin typeface="+mn-lt"/>
                <a:ea typeface="+mn-ea"/>
                <a:cs typeface="+mn-cs"/>
              </a:defRPr>
            </a:lvl2pPr>
            <a:lvl3pPr marL="1382344" indent="-276469" algn="l" defTabSz="1105875" rtl="0" eaLnBrk="1" latinLnBrk="0" hangingPunct="1">
              <a:spcBef>
                <a:spcPct val="20000"/>
              </a:spcBef>
              <a:buFont typeface="Arial" pitchFamily="34" charset="0"/>
              <a:buChar char="•"/>
              <a:defRPr sz="2900" kern="1200">
                <a:solidFill>
                  <a:schemeClr val="tx1"/>
                </a:solidFill>
                <a:latin typeface="+mn-lt"/>
                <a:ea typeface="+mn-ea"/>
                <a:cs typeface="+mn-cs"/>
              </a:defRPr>
            </a:lvl3pPr>
            <a:lvl4pPr marL="1935282" indent="-276469" algn="l" defTabSz="1105875"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488220" indent="-276469" algn="l" defTabSz="1105875"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3041157" indent="-276469" algn="l" defTabSz="1105875"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94095" indent="-276469" algn="l" defTabSz="1105875"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147033" indent="-276469" algn="l" defTabSz="1105875"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99970" indent="-276469" algn="l" defTabSz="1105875"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buNone/>
            </a:pPr>
            <a:r>
              <a:rPr lang="es-ES" sz="3300" b="1" dirty="0">
                <a:solidFill>
                  <a:srgbClr val="0088BA"/>
                </a:solidFill>
              </a:rPr>
              <a:t>Trámites Opcionales</a:t>
            </a:r>
            <a:endParaRPr lang="es-ES" sz="2700" b="1" dirty="0">
              <a:solidFill>
                <a:srgbClr val="0088BA"/>
              </a:solidFill>
            </a:endParaRPr>
          </a:p>
          <a:p>
            <a:pPr marL="0" indent="0" algn="just">
              <a:buNone/>
            </a:pPr>
            <a:endParaRPr lang="es-ES" sz="3000" b="1" dirty="0"/>
          </a:p>
          <a:p>
            <a:pPr marL="0" indent="0" algn="just">
              <a:buNone/>
            </a:pPr>
            <a:endParaRPr lang="es-ES" sz="3000" b="1" dirty="0"/>
          </a:p>
        </p:txBody>
      </p:sp>
    </p:spTree>
    <p:extLst>
      <p:ext uri="{BB962C8B-B14F-4D97-AF65-F5344CB8AC3E}">
        <p14:creationId xmlns:p14="http://schemas.microsoft.com/office/powerpoint/2010/main" val="13466055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7 Diagrama"/>
          <p:cNvGraphicFramePr/>
          <p:nvPr>
            <p:extLst>
              <p:ext uri="{D42A27DB-BD31-4B8C-83A1-F6EECF244321}">
                <p14:modId xmlns:p14="http://schemas.microsoft.com/office/powerpoint/2010/main" val="1888634671"/>
              </p:ext>
            </p:extLst>
          </p:nvPr>
        </p:nvGraphicFramePr>
        <p:xfrm>
          <a:off x="251520" y="620689"/>
          <a:ext cx="8280920" cy="59046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8 Título"/>
          <p:cNvSpPr>
            <a:spLocks noGrp="1"/>
          </p:cNvSpPr>
          <p:nvPr>
            <p:ph type="title"/>
          </p:nvPr>
        </p:nvSpPr>
        <p:spPr>
          <a:xfrm>
            <a:off x="251520" y="629816"/>
            <a:ext cx="8229600" cy="1143000"/>
          </a:xfrm>
        </p:spPr>
        <p:txBody>
          <a:bodyPr/>
          <a:lstStyle/>
          <a:p>
            <a:r>
              <a:rPr lang="es-PE" dirty="0" smtClean="0"/>
              <a:t>vs</a:t>
            </a:r>
            <a:endParaRPr lang="es-PE"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7 Diagrama"/>
          <p:cNvGraphicFramePr/>
          <p:nvPr/>
        </p:nvGraphicFramePr>
        <p:xfrm>
          <a:off x="395536" y="1412776"/>
          <a:ext cx="8424936" cy="50405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8 Título"/>
          <p:cNvSpPr>
            <a:spLocks noGrp="1"/>
          </p:cNvSpPr>
          <p:nvPr>
            <p:ph type="title"/>
          </p:nvPr>
        </p:nvSpPr>
        <p:spPr/>
        <p:txBody>
          <a:bodyPr/>
          <a:lstStyle/>
          <a:p>
            <a:pPr algn="l"/>
            <a:r>
              <a:rPr lang="es-PE" dirty="0" smtClean="0">
                <a:solidFill>
                  <a:srgbClr val="0088BA"/>
                </a:solidFill>
              </a:rPr>
              <a:t>Persona Natural</a:t>
            </a:r>
            <a:endParaRPr lang="es-PE" dirty="0">
              <a:solidFill>
                <a:srgbClr val="0088BA"/>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14348" y="714357"/>
            <a:ext cx="7386044" cy="703282"/>
          </a:xfrm>
        </p:spPr>
        <p:txBody>
          <a:bodyPr>
            <a:normAutofit/>
          </a:bodyPr>
          <a:lstStyle/>
          <a:p>
            <a:pPr algn="l"/>
            <a:r>
              <a:rPr lang="es-ES" sz="2500" dirty="0">
                <a:solidFill>
                  <a:srgbClr val="0088BA"/>
                </a:solidFill>
                <a:latin typeface="Calibri"/>
                <a:cs typeface="Calibri"/>
              </a:rPr>
              <a:t>Empresa como Persona Natural (Empresa Unipersonal)</a:t>
            </a:r>
          </a:p>
        </p:txBody>
      </p:sp>
      <p:sp>
        <p:nvSpPr>
          <p:cNvPr id="3" name="2 Marcador de contenido"/>
          <p:cNvSpPr>
            <a:spLocks noGrp="1"/>
          </p:cNvSpPr>
          <p:nvPr>
            <p:ph idx="1"/>
          </p:nvPr>
        </p:nvSpPr>
        <p:spPr>
          <a:xfrm>
            <a:off x="714348" y="1500175"/>
            <a:ext cx="7786742" cy="1857388"/>
          </a:xfrm>
        </p:spPr>
        <p:txBody>
          <a:bodyPr>
            <a:noAutofit/>
          </a:bodyPr>
          <a:lstStyle/>
          <a:p>
            <a:r>
              <a:rPr lang="es-PE" sz="2400" b="1" dirty="0">
                <a:latin typeface="Calibri"/>
                <a:cs typeface="Calibri"/>
              </a:rPr>
              <a:t>Mi responsabilidad como titular de una </a:t>
            </a:r>
            <a:r>
              <a:rPr lang="es-PE" sz="2400" dirty="0">
                <a:latin typeface="Calibri"/>
                <a:cs typeface="Calibri"/>
              </a:rPr>
              <a:t>empresa unipersonal es </a:t>
            </a:r>
            <a:r>
              <a:rPr lang="es-PE" sz="2400" b="1" dirty="0">
                <a:latin typeface="Calibri"/>
                <a:cs typeface="Calibri"/>
              </a:rPr>
              <a:t>ilimitada.</a:t>
            </a:r>
            <a:br>
              <a:rPr lang="es-PE" sz="2400" b="1" dirty="0">
                <a:latin typeface="Calibri"/>
                <a:cs typeface="Calibri"/>
              </a:rPr>
            </a:br>
            <a:r>
              <a:rPr lang="es-PE" sz="2400" b="1" dirty="0">
                <a:latin typeface="Calibri"/>
                <a:cs typeface="Calibri"/>
              </a:rPr>
              <a:t>“ </a:t>
            </a:r>
            <a:r>
              <a:rPr lang="es-PE" sz="2400" dirty="0">
                <a:latin typeface="Calibri"/>
                <a:cs typeface="Calibri"/>
              </a:rPr>
              <a:t>respondo no sólo con los bienes de la empresa sino, también, con mi </a:t>
            </a:r>
            <a:r>
              <a:rPr lang="es-PE" sz="2400" i="1" dirty="0">
                <a:latin typeface="Calibri"/>
                <a:cs typeface="Calibri"/>
              </a:rPr>
              <a:t>patrimonio personal (terrenos, casas, electrodomésticos,… </a:t>
            </a:r>
            <a:r>
              <a:rPr lang="es-PE" sz="2400" i="1" dirty="0" err="1">
                <a:latin typeface="Calibri"/>
                <a:cs typeface="Calibri"/>
              </a:rPr>
              <a:t>etc</a:t>
            </a:r>
            <a:r>
              <a:rPr lang="es-PE" sz="2400" i="1" dirty="0">
                <a:latin typeface="Calibri"/>
                <a:cs typeface="Calibri"/>
              </a:rPr>
              <a:t>”</a:t>
            </a:r>
          </a:p>
          <a:p>
            <a:r>
              <a:rPr lang="es-PE" sz="2400" b="1" dirty="0">
                <a:latin typeface="Calibri"/>
                <a:cs typeface="Calibri"/>
              </a:rPr>
              <a:t>Su inscripción en Registros Públicos es voluntaria (facultativa)</a:t>
            </a:r>
            <a:endParaRPr lang="es-PE" sz="2400" dirty="0">
              <a:latin typeface="Calibri"/>
              <a:cs typeface="Calibri"/>
            </a:endParaRPr>
          </a:p>
        </p:txBody>
      </p:sp>
      <p:graphicFrame>
        <p:nvGraphicFramePr>
          <p:cNvPr id="6" name="5 Marcador de contenido"/>
          <p:cNvGraphicFramePr>
            <a:graphicFrameLocks/>
          </p:cNvGraphicFramePr>
          <p:nvPr>
            <p:extLst>
              <p:ext uri="{D42A27DB-BD31-4B8C-83A1-F6EECF244321}">
                <p14:modId xmlns:p14="http://schemas.microsoft.com/office/powerpoint/2010/main" val="1624951759"/>
              </p:ext>
            </p:extLst>
          </p:nvPr>
        </p:nvGraphicFramePr>
        <p:xfrm>
          <a:off x="714375" y="4293096"/>
          <a:ext cx="7786688" cy="19442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e3e53629d3bc6cfd5d5652b6a5fe427bc272429"/>
</p:tagLst>
</file>

<file path=ppt/theme/theme1.xml><?xml version="1.0" encoding="utf-8"?>
<a:theme xmlns:a="http://schemas.openxmlformats.org/drawingml/2006/main" name="ME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iseño personaliz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Diseño personaliz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Diseño personaliz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Diseño personaliz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MEP.thmx</Template>
  <TotalTime>9005</TotalTime>
  <Words>1875</Words>
  <Application>Microsoft Office PowerPoint</Application>
  <PresentationFormat>Presentación en pantalla (4:3)</PresentationFormat>
  <Paragraphs>315</Paragraphs>
  <Slides>61</Slides>
  <Notes>7</Notes>
  <HiddenSlides>0</HiddenSlides>
  <MMClips>0</MMClips>
  <ScaleCrop>false</ScaleCrop>
  <HeadingPairs>
    <vt:vector size="6" baseType="variant">
      <vt:variant>
        <vt:lpstr>Fuentes usadas</vt:lpstr>
      </vt:variant>
      <vt:variant>
        <vt:i4>5</vt:i4>
      </vt:variant>
      <vt:variant>
        <vt:lpstr>Tema</vt:lpstr>
      </vt:variant>
      <vt:variant>
        <vt:i4>5</vt:i4>
      </vt:variant>
      <vt:variant>
        <vt:lpstr>Títulos de diapositiva</vt:lpstr>
      </vt:variant>
      <vt:variant>
        <vt:i4>61</vt:i4>
      </vt:variant>
    </vt:vector>
  </HeadingPairs>
  <TitlesOfParts>
    <vt:vector size="71" baseType="lpstr">
      <vt:lpstr>Arial</vt:lpstr>
      <vt:lpstr>Calibri</vt:lpstr>
      <vt:lpstr>Calibri (Cuerpo)</vt:lpstr>
      <vt:lpstr>MankSans</vt:lpstr>
      <vt:lpstr>Wingdings</vt:lpstr>
      <vt:lpstr>MEP</vt:lpstr>
      <vt:lpstr>1_Diseño personalizado</vt:lpstr>
      <vt:lpstr>3_Diseño personalizado</vt:lpstr>
      <vt:lpstr>Diseño personalizado</vt:lpstr>
      <vt:lpstr>2_Diseño personalizado</vt:lpstr>
      <vt:lpstr>Presentación de PowerPoint</vt:lpstr>
      <vt:lpstr>Presentación de PowerPoint</vt:lpstr>
      <vt:lpstr>Presentación de PowerPoint</vt:lpstr>
      <vt:lpstr>Presentación de PowerPoint</vt:lpstr>
      <vt:lpstr>Presentación de PowerPoint</vt:lpstr>
      <vt:lpstr>Presentación de PowerPoint</vt:lpstr>
      <vt:lpstr>vs</vt:lpstr>
      <vt:lpstr>Persona Natural</vt:lpstr>
      <vt:lpstr>Empresa como Persona Natural (Empresa Unipersonal)</vt:lpstr>
      <vt:lpstr>Persona Jurídica</vt:lpstr>
      <vt:lpstr>Presentación de PowerPoint</vt:lpstr>
      <vt:lpstr>Empresa Individual de Responsabilidad Limitada (EIRL)</vt:lpstr>
      <vt:lpstr>Empresa Individual de Responsabilidad Limitada (EIRL)</vt:lpstr>
      <vt:lpstr>Sociedad Comercial de Responsabilidad Limitada (SRL)</vt:lpstr>
      <vt:lpstr>Sociedad Comercial de Responsabilidad Limitada (SRL)</vt:lpstr>
      <vt:lpstr>Sociedad Anónima Cerrada (SAC)</vt:lpstr>
      <vt:lpstr>Sociedad Anónima Cerrada (SAC)</vt:lpstr>
      <vt:lpstr>Sociedad Anónima Cerrada (SAC)</vt:lpstr>
      <vt:lpstr>Sociedad Anónima (SA)</vt:lpstr>
      <vt:lpstr>Sociedad Anónima (SA)</vt:lpstr>
      <vt:lpstr>Sociedad Anónima (SA)</vt:lpstr>
      <vt:lpstr>Sucursal</vt:lpstr>
      <vt:lpstr>Asociación Civil</vt:lpstr>
      <vt:lpstr>Consorcio</vt:lpstr>
      <vt:lpstr>Consorcio</vt:lpstr>
      <vt:lpstr>Consorcio</vt:lpstr>
      <vt:lpstr>Consorcio</vt:lpstr>
      <vt:lpstr>Consorcio</vt:lpstr>
      <vt:lpstr>Joint Venture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ESCALANTE</dc:creator>
  <cp:lastModifiedBy>Alumno</cp:lastModifiedBy>
  <cp:revision>55</cp:revision>
  <dcterms:modified xsi:type="dcterms:W3CDTF">2019-06-15T01:21:39Z</dcterms:modified>
</cp:coreProperties>
</file>