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57" r:id="rId8"/>
    <p:sldId id="268" r:id="rId9"/>
    <p:sldId id="269" r:id="rId10"/>
    <p:sldId id="258" r:id="rId11"/>
    <p:sldId id="263" r:id="rId12"/>
    <p:sldId id="272" r:id="rId13"/>
    <p:sldId id="273" r:id="rId14"/>
    <p:sldId id="259" r:id="rId15"/>
    <p:sldId id="270" r:id="rId16"/>
    <p:sldId id="271" r:id="rId17"/>
    <p:sldId id="260" r:id="rId18"/>
    <p:sldId id="261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9AF47-DFAD-46B2-ADCA-7823C26FE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4BA6D0-0560-4BE0-ABD0-99BDEC94A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066A47-81D1-4BFC-88BC-83D78966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B39-5B49-4901-AD5F-599A36685D6B}" type="datetimeFigureOut">
              <a:rPr lang="es-CO" smtClean="0"/>
              <a:t>8/09/2019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E9BC5B-FC37-4F5F-8D90-CA49DD9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EF13B0-F3C0-42D6-8295-82D690B5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A2B-26B1-484A-9AE8-89B76D0247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711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BDD40-4BE6-4965-B214-0F779519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8113EE-2451-49D8-BF03-6E1586F50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7348B-B4D1-475B-9D1E-0D6F8F99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B39-5B49-4901-AD5F-599A36685D6B}" type="datetimeFigureOut">
              <a:rPr lang="es-CO" smtClean="0"/>
              <a:t>8/09/2019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405E2A-2349-4B63-867D-479784993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288717-3866-48D4-92A0-928B0089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A2B-26B1-484A-9AE8-89B76D0247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15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80FDF9-173D-4639-A825-1D114A6A3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DA5E88-7A72-4947-A0E6-41FEC41D7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C3C688-B084-45A8-9F13-A33F0A99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B39-5B49-4901-AD5F-599A36685D6B}" type="datetimeFigureOut">
              <a:rPr lang="es-CO" smtClean="0"/>
              <a:t>8/09/2019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757096-CC31-49F2-BCB3-323CAA4CD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378FF6-A968-4B0F-88A7-DACCBC43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A2B-26B1-484A-9AE8-89B76D0247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498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7D26A-17DC-43EB-991D-14A91C98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B500B3-6503-4EF4-A8CE-3A0EEDF2F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499477-1CB0-4615-91D6-7E9F33B4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B39-5B49-4901-AD5F-599A36685D6B}" type="datetimeFigureOut">
              <a:rPr lang="es-CO" smtClean="0"/>
              <a:t>8/09/2019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B706AB-0E42-47A2-B707-596CB7CC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40F95D-812C-4AFB-BF28-A0B3CA3D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A2B-26B1-484A-9AE8-89B76D0247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63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44039-2722-4938-BFB1-D44F2AEF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9C7748-BC7A-433C-B22B-955F806EC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61E742-2C55-4CDB-8EF8-7B720352C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B39-5B49-4901-AD5F-599A36685D6B}" type="datetimeFigureOut">
              <a:rPr lang="es-CO" smtClean="0"/>
              <a:t>8/09/2019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8B6872-B483-4B16-864E-C5ADDAB8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6F301-D928-4534-81B8-4E2B654E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A2B-26B1-484A-9AE8-89B76D0247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01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4706B-C31A-4503-B322-568CAA290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01A4E5-4B01-444A-B96F-1B5B423E2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920DC9-DD47-4A5A-9221-AF54D5DE0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5207A4-4914-464C-B1A1-3F31B138B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B39-5B49-4901-AD5F-599A36685D6B}" type="datetimeFigureOut">
              <a:rPr lang="es-CO" smtClean="0"/>
              <a:t>8/09/2019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4F79E-CB53-49DF-80D7-7EC55639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A9EAC6-130A-4A58-AF73-73609935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A2B-26B1-484A-9AE8-89B76D0247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169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69BC80-B97D-4178-8E3C-125C7A5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E653A1-0D6E-45C1-AAAC-6F4592FA1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656A89-B3CB-42AC-B483-C747FEC95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422BB8-6C1D-4BF1-BCBC-4D02C50BC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2E4D98E-9B7A-4D13-A0D7-DBBAD8B2F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89F2BBE-24E0-4DBD-AEF6-A9098CC8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B39-5B49-4901-AD5F-599A36685D6B}" type="datetimeFigureOut">
              <a:rPr lang="es-CO" smtClean="0"/>
              <a:t>8/09/2019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D1392C-8697-4824-A4D6-333D81DA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6D389F-1170-44D0-A1C1-F315B934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A2B-26B1-484A-9AE8-89B76D0247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18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15459-A540-40F3-97C1-253E0F52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DB4704-2DF3-497F-A609-155F53ECC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B39-5B49-4901-AD5F-599A36685D6B}" type="datetimeFigureOut">
              <a:rPr lang="es-CO" smtClean="0"/>
              <a:t>8/09/2019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6C4940-419B-4FAD-BFEB-BB3678EE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B1A3EF-BC0F-4A64-9F4C-314743A7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A2B-26B1-484A-9AE8-89B76D0247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086221-9FC1-40BF-B3D5-BFB176244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B39-5B49-4901-AD5F-599A36685D6B}" type="datetimeFigureOut">
              <a:rPr lang="es-CO" smtClean="0"/>
              <a:t>8/09/2019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314B70-2157-4752-912E-45B701A0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13FC056-960A-4C99-977D-07FD39E3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A2B-26B1-484A-9AE8-89B76D0247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12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A29C7-3D22-4C66-AA24-37A2F2C04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8A0BA4-B6C5-4A48-8D8D-F83FD25D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56AF91-C4C4-4624-B0D8-A2161FCAF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63EB29-2B41-4E0D-93B2-CF04D551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B39-5B49-4901-AD5F-599A36685D6B}" type="datetimeFigureOut">
              <a:rPr lang="es-CO" smtClean="0"/>
              <a:t>8/09/2019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337804-CD9B-4320-95A2-7FA8D7B98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3363F0-68D6-4F53-A050-5E8B0BC8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A2B-26B1-484A-9AE8-89B76D0247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38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AA4CD-07A2-4E0C-A2A6-141E599B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72518C-00AD-4BE3-8DA7-393C895E9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036A20-2F4A-4D8D-8F00-3E21EA9F8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A61721-931A-4ADE-B1A1-23513681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CDB39-5B49-4901-AD5F-599A36685D6B}" type="datetimeFigureOut">
              <a:rPr lang="es-CO" smtClean="0"/>
              <a:t>8/09/2019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8D020F-DB08-454B-9115-A5AC25D2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A9A337-6658-49E4-A075-69C84A57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79A2B-26B1-484A-9AE8-89B76D0247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818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ED0BDE-D6AE-4242-8F46-491C7A9F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E0ADF2-FB88-40B8-A018-80F139FA9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24EDE0-885B-4DCD-AE73-7B87DF253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DB39-5B49-4901-AD5F-599A36685D6B}" type="datetimeFigureOut">
              <a:rPr lang="es-CO" smtClean="0"/>
              <a:t>8/09/2019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194F9A-F579-4A5B-BF34-FFB71DDA4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153C95-85CD-4B94-B41D-CC185CECD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79A2B-26B1-484A-9AE8-89B76D02479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070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22E69F-D7E8-481C-92C7-F93C1077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Historia en fotografías</a:t>
            </a:r>
            <a:endParaRPr lang="es-CO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5627FF-AC89-4519-AA8E-20AACB801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1159891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solidFill>
                  <a:srgbClr val="FFFFFF"/>
                </a:solidFill>
              </a:rPr>
              <a:t>Por: Jhon Eduard Camayo Maca</a:t>
            </a:r>
          </a:p>
          <a:p>
            <a:r>
              <a:rPr lang="es-CO" dirty="0">
                <a:solidFill>
                  <a:srgbClr val="FFFFFF"/>
                </a:solidFill>
              </a:rPr>
              <a:t>Raúl Eduardo Mazabuel</a:t>
            </a:r>
          </a:p>
          <a:p>
            <a:r>
              <a:rPr lang="es-CO" dirty="0">
                <a:solidFill>
                  <a:srgbClr val="FFFFFF"/>
                </a:solidFill>
              </a:rPr>
              <a:t>Alirio Pérez Añasco</a:t>
            </a:r>
          </a:p>
        </p:txBody>
      </p:sp>
    </p:spTree>
    <p:extLst>
      <p:ext uri="{BB962C8B-B14F-4D97-AF65-F5344CB8AC3E}">
        <p14:creationId xmlns:p14="http://schemas.microsoft.com/office/powerpoint/2010/main" val="7732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94DBBBD-240D-4E3F-BFEF-0F2A0975F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2929"/>
          <a:stretch/>
        </p:blipFill>
        <p:spPr>
          <a:xfrm>
            <a:off x="1115616" y="2619614"/>
            <a:ext cx="3292524" cy="1612626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F54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n para NIÃOS JUGANDO">
            <a:extLst>
              <a:ext uri="{FF2B5EF4-FFF2-40B4-BE49-F238E27FC236}">
                <a16:creationId xmlns:a16="http://schemas.microsoft.com/office/drawing/2014/main" id="{A31048A7-D4A1-481B-9346-BEF115BCA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9" r="-2" b="1445"/>
          <a:stretch/>
        </p:blipFill>
        <p:spPr bwMode="auto">
          <a:xfrm>
            <a:off x="4886676" y="1919483"/>
            <a:ext cx="6184580" cy="30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D5CCCAF-3435-456D-8D67-9BA06A59C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2016948"/>
            <a:ext cx="5462546" cy="286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7BE91B-A2DD-4CB1-A202-3AB7B4F40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7" r="13162" b="-1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C1CC719-1428-404A-8C11-C95F5265A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40" r="1" b="1"/>
          <a:stretch/>
        </p:blipFill>
        <p:spPr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6C4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527B32F-07F3-4C94-B09B-8C8F310F0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"/>
            <a:ext cx="768096" cy="6089895"/>
          </a:xfrm>
          <a:prstGeom prst="rect">
            <a:avLst/>
          </a:prstGeom>
          <a:solidFill>
            <a:srgbClr val="7F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D4287CF-BACE-40DC-BB75-97662654B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9" r="1454" b="-1"/>
          <a:stretch/>
        </p:blipFill>
        <p:spPr>
          <a:xfrm>
            <a:off x="6088088" y="3264090"/>
            <a:ext cx="6103911" cy="359391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EA3C22-12D3-4DC5-8962-AEFF6C70D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22733"/>
          <a:stretch/>
        </p:blipFill>
        <p:spPr>
          <a:xfrm>
            <a:off x="926036" y="9"/>
            <a:ext cx="727991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41D4CC-403D-465E-9223-3277868A5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1417" y="643467"/>
            <a:ext cx="3850583" cy="24735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C4C688-715E-4A31-AB90-6A575288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036" y="4069422"/>
            <a:ext cx="5001186" cy="202048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F0DC95D-EFF3-4444-9109-126489F73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4" r="5" b="5"/>
          <a:stretch/>
        </p:blipFill>
        <p:spPr>
          <a:xfrm>
            <a:off x="1115615" y="1981448"/>
            <a:ext cx="4742993" cy="288895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268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06EF8AD6-981B-47DD-A9B8-94F9A8A6E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53" r="2" b="19683"/>
          <a:stretch/>
        </p:blipFill>
        <p:spPr>
          <a:xfrm>
            <a:off x="6343240" y="2268063"/>
            <a:ext cx="4728015" cy="23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1892B8-A4A4-4BB1-B7F4-C40FC7CDF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94" b="2"/>
          <a:stretch/>
        </p:blipFill>
        <p:spPr>
          <a:xfrm>
            <a:off x="1115615" y="2092875"/>
            <a:ext cx="4742993" cy="266610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EAB5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0EB56E6A-CA1A-4578-8C27-D788969736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998" b="-1"/>
          <a:stretch/>
        </p:blipFill>
        <p:spPr>
          <a:xfrm>
            <a:off x="6343240" y="1735554"/>
            <a:ext cx="4728015" cy="33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2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53A05A-2068-42CD-BB7E-AA4890287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r="2" b="2"/>
          <a:stretch/>
        </p:blipFill>
        <p:spPr>
          <a:xfrm>
            <a:off x="1120478" y="1455889"/>
            <a:ext cx="7009396" cy="394007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ED8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43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A8D144-756A-4F62-8158-18F8778BA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56" r="-3" b="2832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E8A480C-0BB7-4E01-9C30-E74DB5225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2" r="1" b="2449"/>
          <a:stretch/>
        </p:blipFill>
        <p:spPr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553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1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51B96E1-005D-497A-8148-84E09D39A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0" r="-1" b="829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0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17A7009-B1EA-4E8B-BC59-FA0976440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0" r="1" b="1"/>
          <a:stretch/>
        </p:blipFill>
        <p:spPr>
          <a:xfrm>
            <a:off x="991027" y="956945"/>
            <a:ext cx="4944107" cy="4944110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9F2DBD-B88E-4741-B114-ECFE11A08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80" r="32520"/>
          <a:stretch/>
        </p:blipFill>
        <p:spPr>
          <a:xfrm>
            <a:off x="6256867" y="956945"/>
            <a:ext cx="4944107" cy="4944110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997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3778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49E1FF-DEDA-42B8-9823-2455BD53D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921353"/>
            <a:ext cx="5462546" cy="30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8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D523E6B-5CDF-4B9C-AD5C-3864FA50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928" y="1123527"/>
            <a:ext cx="6307945" cy="46048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D0AD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10EBB5-6942-4A1F-83EE-40E562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5" r="1" b="1"/>
          <a:stretch/>
        </p:blipFill>
        <p:spPr>
          <a:xfrm>
            <a:off x="2354578" y="54429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667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E61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C0289E42-6B89-41BA-A788-D474C6F25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0" y="1123527"/>
            <a:ext cx="6924511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D5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99ACE6-4960-4A2F-B3CC-82F1B5D6F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218050"/>
            <a:ext cx="5462546" cy="446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7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F23691-67F9-409D-B170-E49DC458B0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97" r="16003" b="1"/>
          <a:stretch/>
        </p:blipFill>
        <p:spPr>
          <a:xfrm>
            <a:off x="991027" y="956945"/>
            <a:ext cx="4944107" cy="4944110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FB9806F-9F1B-4406-9FA2-45A8A9F862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31" r="21519" b="1"/>
          <a:stretch/>
        </p:blipFill>
        <p:spPr>
          <a:xfrm>
            <a:off x="6256867" y="956945"/>
            <a:ext cx="4944107" cy="4944110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68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F29B26B-45B1-4C8C-A22A-513023CE7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61" r="-4" b="-4"/>
          <a:stretch/>
        </p:blipFill>
        <p:spPr>
          <a:xfrm>
            <a:off x="1120477" y="1935904"/>
            <a:ext cx="4814653" cy="293259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1B8B80C-CB7B-4D63-AA1C-31EB33F44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15387"/>
          <a:stretch/>
        </p:blipFill>
        <p:spPr>
          <a:xfrm>
            <a:off x="6256863" y="2285234"/>
            <a:ext cx="4814655" cy="228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3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15</Words>
  <Application>Microsoft Office PowerPoint</Application>
  <PresentationFormat>Panorámica</PresentationFormat>
  <Paragraphs>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Impact</vt:lpstr>
      <vt:lpstr>Rockwell</vt:lpstr>
      <vt:lpstr>Tema de Office</vt:lpstr>
      <vt:lpstr>Historia en fotografías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en fotografías</dc:title>
  <dc:creator>jhon eduard camayo maca</dc:creator>
  <cp:lastModifiedBy>jhon eduard camayo maca</cp:lastModifiedBy>
  <cp:revision>7</cp:revision>
  <dcterms:created xsi:type="dcterms:W3CDTF">2019-07-11T23:43:20Z</dcterms:created>
  <dcterms:modified xsi:type="dcterms:W3CDTF">2019-09-08T21:16:47Z</dcterms:modified>
</cp:coreProperties>
</file>