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s.wikipedia.org/wiki/Lexicalizaci%C3%B3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/>
              <a:t>LENGUAJE PUBLICIARIO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PA" dirty="0" smtClean="0"/>
              <a:t>LIC. EN PUBLICIDAD</a:t>
            </a:r>
          </a:p>
          <a:p>
            <a:endParaRPr lang="es-PA" dirty="0"/>
          </a:p>
          <a:p>
            <a:r>
              <a:rPr lang="es-PA" dirty="0" smtClean="0"/>
              <a:t>PROFESORA: KARINA SANCHEZ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461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4" y="995082"/>
            <a:ext cx="7920316" cy="5862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184712" y="531620"/>
            <a:ext cx="582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RUBRICA PARA EVALUAR TALLER: VALORATIVA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63160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4423" y="905407"/>
            <a:ext cx="6096000" cy="2744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publicidad ha logrado, a pesar de su corta existencia, calar en estratos de la sociedad, es un sistema permeable, que llega a todos de una manera directa. La publicidad nos bombardea de camino al trabajo, en el coche, los paisajes, la parada del metro o el autobús, el buzón de nuestra casa, la publicidad está en todas partes, e incluso ha entrado en nuestro ámbito privado, en nuestras casas a través de los televisores, la radio e Internet. </a:t>
            </a:r>
            <a:endParaRPr lang="es-P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27294" y="322729"/>
            <a:ext cx="437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                        CONCLUSIONES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4343400" y="3429000"/>
            <a:ext cx="68176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La técnica de taller permite facilitar el proceso de aprendizaje porque plantea interrogantes, abre cuestionamientos, facilita búsquedas y estimula la provocación de conflictos. El Dispositivo grupal utilizado en el taller permite y exige la participación de todos. El grupo es valioso porque constituye un continente, fortalece a los integrantes y permite crear libremente, como así también interrogarse en un ambiente más relajado. Las técnicas y dinámicas grupales son instrumentos que favorecen la participación de todos los integrantes de un grupo.</a:t>
            </a:r>
          </a:p>
        </p:txBody>
      </p:sp>
    </p:spTree>
    <p:extLst>
      <p:ext uri="{BB962C8B-B14F-4D97-AF65-F5344CB8AC3E}">
        <p14:creationId xmlns:p14="http://schemas.microsoft.com/office/powerpoint/2010/main" val="247330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92071" y="2767280"/>
            <a:ext cx="6925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8000" dirty="0" smtClean="0"/>
              <a:t>GRACIAS!</a:t>
            </a:r>
            <a:endParaRPr lang="es-PA" sz="8000" dirty="0"/>
          </a:p>
        </p:txBody>
      </p:sp>
    </p:spTree>
    <p:extLst>
      <p:ext uri="{BB962C8B-B14F-4D97-AF65-F5344CB8AC3E}">
        <p14:creationId xmlns:p14="http://schemas.microsoft.com/office/powerpoint/2010/main" val="233303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86634" y="2150653"/>
            <a:ext cx="6096000" cy="21532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A" b="1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LENGUAJE DE LA PUBLICIDAD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A" dirty="0">
                <a:latin typeface="Adobe Caslon Pro Bold" panose="0205070206050A020403" pitchFamily="18" charset="0"/>
                <a:ea typeface="Calibri" panose="020F0502020204030204" pitchFamily="34" charset="0"/>
              </a:rPr>
              <a:t>El </a:t>
            </a:r>
            <a:r>
              <a:rPr lang="es-PA" dirty="0">
                <a:latin typeface="Adobe Caslon Pro Bold" panose="0205070206050A020403" pitchFamily="18" charset="0"/>
              </a:rPr>
              <a:t>lenguaje publicitario se emplea para persuadir a las masas para comprar diversos productos u obtener algún servicio comercial, en campañas </a:t>
            </a:r>
            <a:r>
              <a:rPr lang="es-PA" dirty="0" smtClean="0">
                <a:latin typeface="Adobe Caslon Pro Bold" panose="0205070206050A020403" pitchFamily="18" charset="0"/>
                <a:ea typeface="Calibri" panose="020F0502020204030204" pitchFamily="34" charset="0"/>
              </a:rPr>
              <a:t>políticas, </a:t>
            </a:r>
            <a:r>
              <a:rPr lang="es-PA" dirty="0">
                <a:latin typeface="Adobe Caslon Pro Bold" panose="0205070206050A020403" pitchFamily="18" charset="0"/>
                <a:ea typeface="Calibri" panose="020F0502020204030204" pitchFamily="34" charset="0"/>
              </a:rPr>
              <a:t>para informar a la gente sobre candidatos que se postulan a algún cargo o de manera preventiva para informarnos </a:t>
            </a:r>
            <a:r>
              <a:rPr lang="es-PA" dirty="0" smtClean="0">
                <a:latin typeface="Adobe Caslon Pro Bold" panose="0205070206050A020403" pitchFamily="18" charset="0"/>
                <a:ea typeface="Calibri" panose="020F0502020204030204" pitchFamily="34" charset="0"/>
              </a:rPr>
              <a:t>sobre medicamentos, </a:t>
            </a:r>
            <a:r>
              <a:rPr lang="es-PA" dirty="0">
                <a:latin typeface="Adobe Caslon Pro Bold" panose="0205070206050A020403" pitchFamily="18" charset="0"/>
                <a:ea typeface="Calibri" panose="020F0502020204030204" pitchFamily="34" charset="0"/>
              </a:rPr>
              <a:t>campañas de salud y temas ambientales</a:t>
            </a:r>
            <a:endParaRPr lang="es-PA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7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999933"/>
            <a:ext cx="5470525" cy="2858135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99681" y="1999933"/>
            <a:ext cx="3977437" cy="2683935"/>
          </a:xfrm>
        </p:spPr>
        <p:txBody>
          <a:bodyPr>
            <a:normAutofit lnSpcReduction="10000"/>
          </a:bodyPr>
          <a:lstStyle/>
          <a:p>
            <a:r>
              <a:rPr lang="es-PA" sz="2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Características </a:t>
            </a:r>
            <a:r>
              <a:rPr lang="es-PA" sz="2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</a:t>
            </a:r>
            <a:r>
              <a:rPr lang="es-PA" sz="2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enerales</a:t>
            </a:r>
            <a:endParaRPr lang="es-PA" sz="20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s-PA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Los textos publicitarios, desde un punto de vista </a:t>
            </a:r>
            <a:r>
              <a:rPr lang="es-PA" sz="1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lingüístico </a:t>
            </a:r>
            <a:r>
              <a:rPr lang="es-PA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 comunicativo pertenecen </a:t>
            </a:r>
            <a:r>
              <a:rPr lang="es-PA" sz="1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 </a:t>
            </a:r>
            <a:r>
              <a:rPr lang="es-PA" sz="1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ambito</a:t>
            </a:r>
            <a:r>
              <a:rPr lang="es-PA" sz="1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s-PA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 la </a:t>
            </a:r>
            <a:r>
              <a:rPr lang="es-PA" sz="1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</a:t>
            </a:r>
            <a:r>
              <a:rPr lang="es-PA" sz="1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Pragmatica</a:t>
            </a:r>
            <a:r>
              <a:rPr lang="es-PA" sz="1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”: </a:t>
            </a:r>
            <a:r>
              <a:rPr lang="es-PA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rama de la </a:t>
            </a:r>
            <a:r>
              <a:rPr lang="es-PA" sz="1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linguisticatica</a:t>
            </a:r>
            <a:r>
              <a:rPr lang="es-PA" sz="1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s-PA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que estudia los actos de habla y, en general, el uso del lenguaje, para realizar acciones con palabras.</a:t>
            </a:r>
          </a:p>
          <a:p>
            <a:endParaRPr lang="es-PA" dirty="0"/>
          </a:p>
        </p:txBody>
      </p:sp>
      <p:sp>
        <p:nvSpPr>
          <p:cNvPr id="6" name="AutoShape 4" descr="Resultado de imagen para lenguaje publicit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7" name="AutoShape 6" descr="https://mundosliterariossite.files.wordpress.com/2017/11/lenguaje-publicitario-1-728.jpg?w=72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944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7800" y="1733155"/>
            <a:ext cx="6096000" cy="39564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lenguaje de la imagen y los textos en la publicidad tiene unas características propias: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imagen, el color, la forma de las letras... llaman la atención rápidamente.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texto del anuncio, el eslogan, está formado por frases breves, sencillas, fácilmente memorizables. Su misión es anunciar un producto o un mensaje e influir en el receptor.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texto escrito es persuasivo: se utilizan los pronombres de segunda persona, construcciones imperativas, frases hechas, rimas, repeticiones, y otros recursos estilísticos.</a:t>
            </a:r>
            <a:endParaRPr lang="es-P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56646" y="1035423"/>
            <a:ext cx="49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CARACTERISTICAS PROPIAS</a:t>
            </a:r>
            <a:endParaRPr lang="es-PA" dirty="0"/>
          </a:p>
        </p:txBody>
      </p:sp>
      <p:pic>
        <p:nvPicPr>
          <p:cNvPr id="1026" name="Picture 2" descr="Resultado de imagen para lenguaje publicit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87" y="247650"/>
            <a:ext cx="3333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enguaje publici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87" y="3711389"/>
            <a:ext cx="33432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19200" y="1629477"/>
            <a:ext cx="6096000" cy="1689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360"/>
              </a:spcBef>
              <a:spcAft>
                <a:spcPts val="300"/>
              </a:spcAft>
            </a:pP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LEXICALIZACIÓN DE UNA MARCA / CUANDO LA MARCA SE VUELVE UN GENÉRICO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Lexicalización"/>
              </a:rPr>
              <a:t>lexicalización</a:t>
            </a:r>
            <a:r>
              <a:rPr lang="es-P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 una marca consiste en utilizar el nombre de una marca famosa para denominar todos los productos de ese género.</a:t>
            </a:r>
            <a:endParaRPr lang="es-P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LEXICALIZACIÓN DE LA M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42" y="386135"/>
            <a:ext cx="3857997" cy="3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EXICALIZACIÓN DE LA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59" y="3662305"/>
            <a:ext cx="6452160" cy="28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6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6876" y="849712"/>
            <a:ext cx="7938247" cy="343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A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 PRÁCTICA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Elaborar un mensaje publicitario: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aplicara al final del curso, </a:t>
            </a:r>
            <a:r>
              <a:rPr lang="es-PA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Despues</a:t>
            </a:r>
            <a:r>
              <a:rPr lang="es-PA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desarrollo del tema.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Instrumentos para evaluar enseñanza: reflexión, observación y experiencia.</a:t>
            </a:r>
            <a:endParaRPr lang="es-P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Técnica: taller en </a:t>
            </a:r>
            <a:r>
              <a:rPr lang="es-PA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taller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 es una </a:t>
            </a:r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 que implica el desarrollo de ciertas características. Su significado literal es el de un seminario o colegio de ciencias donde se reúne un </a:t>
            </a:r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 de estudiosos para la enseñanza común. ... Se vale de la combinación de </a:t>
            </a:r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 didácticas que propician el conocimiento a través de la acción.</a:t>
            </a:r>
            <a:endParaRPr lang="es-P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TALLER EN GRU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45425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TALLER EN GRU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74258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TALLER EN GRU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71" y="4949416"/>
            <a:ext cx="2796452" cy="17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3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3594" y="561932"/>
            <a:ext cx="11604811" cy="597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TAREA : "CREAMOS UN ANUNCIO"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tarea está pensada para desarrollar  y evaluar diferentes competencias básicas en el alumno.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SESIÓN 1: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-Creación de grupos.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-Instrucciones.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Antes de crear un anuncio debe de pensar y llegar a acuerdos sobre una serie de aspectos: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Debe de tener claro cuál es el producto que queremos anunciar. 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Puede ser de muchos tipos: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 alimentos.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 bebidas.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 ropa.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 coches.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 bancos.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cualquier cosa que se os ocurra.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podemos anunciar una idea como por ejemplo animar a la gente a la lectura o a la práctica del deporte.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8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766" y="1380688"/>
            <a:ext cx="11322423" cy="464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El siguiente paso sería crear una marca, es decir, ponerle nombre a nuestro producto. Intentaremos que sea original, que no esté ya inventado.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Crear un slogan. Debe de ser una frase impactante y que capte la atención. 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Llamativo, original y no muy extenso.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Crear un logo. 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Puede llevar letras, un escudo, símbolos, un dibujo, unas iniciales...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¡BIEN, ya tenemos todos los elementos para crear una campaña publicitaria!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1600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4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1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396375"/>
            <a:ext cx="11443447" cy="606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 DE UN CARTEL PUBLICITARIO.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SESIÓN 2: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1: buscaremos anuncios publicitarios en periódicos, revistas o internet, que lleven, al menos,  algún slogan  y algún logo de cualquier producto. 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expondremos al resto de compañeros. Comentaremos que cosas nos gustan y cuáles no. Empezaremos a coger ideas para nuestro cartel.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2: cada grupo creará un boceto del cartel publicitario que tienen previsto realizar. 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boceto puede sufrir varios cambios sobre la marcha.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SESIÓN 3: Creación de un cartel publicitario, pudiendo elegir cada grupo la técnica que prefieran (dibujo, collage, imágenes impresas...) y el formato donde plasmarlo (folio, cartulina, cartón...)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cartel que  hagamos debe de contener al menos: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Un slogan.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dirty="0">
                <a:latin typeface="Adobe Caslon Pro Bold" panose="0205070206050A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Un logo</a:t>
            </a:r>
            <a:endParaRPr lang="es-PA" sz="1600" dirty="0">
              <a:latin typeface="Adobe Caslon Pro Bold" panose="0205070206050A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54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446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Adobe Fan Heiti Std B</vt:lpstr>
      <vt:lpstr>Adobe Caslon Pro Bold</vt:lpstr>
      <vt:lpstr>Arial</vt:lpstr>
      <vt:lpstr>Calibri</vt:lpstr>
      <vt:lpstr>Garamond</vt:lpstr>
      <vt:lpstr>Symbol</vt:lpstr>
      <vt:lpstr>Times New Roman</vt:lpstr>
      <vt:lpstr>Orgánico</vt:lpstr>
      <vt:lpstr>LENGUAJE PUBLICIARIO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PUBLICIARIO</dc:title>
  <dc:creator>karina sanchez</dc:creator>
  <cp:lastModifiedBy>karina sanchez</cp:lastModifiedBy>
  <cp:revision>3</cp:revision>
  <dcterms:created xsi:type="dcterms:W3CDTF">2019-11-15T05:25:55Z</dcterms:created>
  <dcterms:modified xsi:type="dcterms:W3CDTF">2019-11-15T23:33:18Z</dcterms:modified>
</cp:coreProperties>
</file>