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 autoCompressPictures="0">
  <p:sldMasterIdLst>
    <p:sldMasterId id="2147483660" r:id="rId4"/>
  </p:sldMasterIdLst>
  <p:notesMasterIdLst>
    <p:notesMasterId r:id="rId6"/>
  </p:notesMasterIdLst>
  <p:handoutMasterIdLst>
    <p:handoutMasterId r:id="rId7"/>
  </p:handoutMasterIdLst>
  <p:sldIdLst>
    <p:sldId id="271" r:id="rId5"/>
  </p:sldIdLst>
  <p:sldSz cx="12192000" cy="6858000"/>
  <p:notesSz cx="6858000" cy="9144000"/>
  <p:defaultTextStyle>
    <a:defPPr rtl="0"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Le damos la bienvenida" id="{E75E278A-FF0E-49A4-B170-79828D63BBAD}">
          <p14:sldIdLst/>
        </p14:section>
        <p14:section name="Diseñar, Transformación, Anotar, Trabajar en colaboración, Información" id="{B9B51309-D148-4332-87C2-07BE32FBCA3B}">
          <p14:sldIdLst>
            <p14:sldId id="271"/>
          </p14:sldIdLst>
        </p14:section>
        <p14:section name="Más información" id="{2CC34DB2-6590-42C0-AD4B-A04C6060184E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7" name="Autor" initials="A" lastIdx="0" clrIdx="6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09E00"/>
    <a:srgbClr val="D24726"/>
    <a:srgbClr val="404040"/>
    <a:srgbClr val="FF9B45"/>
    <a:srgbClr val="DD462F"/>
    <a:srgbClr val="F8CFB6"/>
    <a:srgbClr val="F8CAB6"/>
    <a:srgbClr val="923922"/>
    <a:srgbClr val="F5F5F5"/>
    <a:srgbClr val="F2F2F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063" autoAdjust="0"/>
  </p:normalViewPr>
  <p:slideViewPr>
    <p:cSldViewPr snapToGrid="0">
      <p:cViewPr varScale="1">
        <p:scale>
          <a:sx n="64" d="100"/>
          <a:sy n="64" d="100"/>
        </p:scale>
        <p:origin x="900" y="6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77" d="100"/>
          <a:sy n="77" d="100"/>
        </p:scale>
        <p:origin x="4020" y="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ción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EE7C177B-B36A-42FB-963C-4A4062E11465}" type="datetime1">
              <a:rPr lang="es-ES" smtClean="0"/>
              <a:t>13/03/2020</a:t>
            </a:fld>
            <a:endParaRPr lang="es-ES" dirty="0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es-ES"/>
          </a:p>
        </p:txBody>
      </p:sp>
      <p:sp>
        <p:nvSpPr>
          <p:cNvPr id="5" name="Marcador de posición de número de diapositiva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9C679768-A2FC-4D08-91F6-8DCE6C566B3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3025516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ción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es-ES" noProof="0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EED6E2F-8700-4332-938B-4B711CF8351C}" type="datetime1">
              <a:rPr lang="es-ES" smtClean="0"/>
              <a:pPr/>
              <a:t>13/03/2020</a:t>
            </a:fld>
            <a:endParaRPr lang="es-ES" dirty="0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es-ES" noProof="0"/>
          </a:p>
        </p:txBody>
      </p:sp>
      <p:sp>
        <p:nvSpPr>
          <p:cNvPr id="5" name="Marcador de posición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es-ES" noProof="0"/>
              <a:t>Haga clic para modificar los estilos de texto del patrón</a:t>
            </a:r>
          </a:p>
          <a:p>
            <a:pPr lvl="1" rtl="0"/>
            <a:r>
              <a:rPr lang="es-ES" noProof="0"/>
              <a:t>Segundo nivel</a:t>
            </a:r>
          </a:p>
          <a:p>
            <a:pPr lvl="2" rtl="0"/>
            <a:r>
              <a:rPr lang="es-ES" noProof="0"/>
              <a:t>Tercer nivel</a:t>
            </a:r>
          </a:p>
          <a:p>
            <a:pPr lvl="3" rtl="0"/>
            <a:r>
              <a:rPr lang="es-ES" noProof="0"/>
              <a:t>Cuarto nivel</a:t>
            </a:r>
          </a:p>
          <a:p>
            <a:pPr lvl="4" rtl="0"/>
            <a:r>
              <a:rPr lang="es-ES" noProof="0"/>
              <a:t>Quinto nivel</a:t>
            </a:r>
          </a:p>
        </p:txBody>
      </p:sp>
      <p:sp>
        <p:nvSpPr>
          <p:cNvPr id="6" name="Marcador de posición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es-ES" noProof="0"/>
          </a:p>
        </p:txBody>
      </p:sp>
      <p:sp>
        <p:nvSpPr>
          <p:cNvPr id="7" name="Marcador de posición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DF61EA0F-A667-4B49-8422-0062BC55E249}" type="slidenum">
              <a:rPr lang="es-ES" noProof="0" smtClean="0"/>
              <a:t>‹Nº›</a:t>
            </a:fld>
            <a:endParaRPr lang="es-ES" noProof="0"/>
          </a:p>
        </p:txBody>
      </p:sp>
    </p:spTree>
    <p:extLst>
      <p:ext uri="{BB962C8B-B14F-4D97-AF65-F5344CB8AC3E}">
        <p14:creationId xmlns:p14="http://schemas.microsoft.com/office/powerpoint/2010/main" val="33819102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noProof="0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DF61EA0F-A667-4B49-8422-0062BC55E249}" type="slidenum">
              <a:rPr lang="es-ES" smtClean="0"/>
              <a:t>1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165285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ángulo 6"/>
          <p:cNvSpPr/>
          <p:nvPr userDrawn="1"/>
        </p:nvSpPr>
        <p:spPr bwMode="blackWhite">
          <a:xfrm>
            <a:off x="254950" y="262784"/>
            <a:ext cx="11682101" cy="6332433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s-ES" sz="1800" noProof="0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es-ES" noProof="0"/>
              <a:t>Haga clic para modificar el estilo de título del patrón</a:t>
            </a:r>
          </a:p>
        </p:txBody>
      </p:sp>
    </p:spTree>
    <p:extLst>
      <p:ext uri="{BB962C8B-B14F-4D97-AF65-F5344CB8AC3E}">
        <p14:creationId xmlns:p14="http://schemas.microsoft.com/office/powerpoint/2010/main" val="17185494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y conteni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ángulo 8"/>
          <p:cNvSpPr/>
          <p:nvPr userDrawn="1"/>
        </p:nvSpPr>
        <p:spPr>
          <a:xfrm>
            <a:off x="256032" y="265176"/>
            <a:ext cx="11683049" cy="6332433"/>
          </a:xfrm>
          <a:prstGeom prst="rect">
            <a:avLst/>
          </a:prstGeom>
          <a:solidFill>
            <a:srgbClr val="F5F5F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 anchorCtr="0"/>
          <a:lstStyle/>
          <a:p>
            <a:pPr algn="ctr" rtl="0"/>
            <a:endParaRPr lang="es-ES" sz="1800" noProof="0"/>
          </a:p>
        </p:txBody>
      </p:sp>
      <p:cxnSp>
        <p:nvCxnSpPr>
          <p:cNvPr id="12" name="Conector recto 11"/>
          <p:cNvCxnSpPr/>
          <p:nvPr userDrawn="1"/>
        </p:nvCxnSpPr>
        <p:spPr>
          <a:xfrm>
            <a:off x="604434" y="1196392"/>
            <a:ext cx="10983132" cy="0"/>
          </a:xfrm>
          <a:prstGeom prst="line">
            <a:avLst/>
          </a:prstGeom>
          <a:ln w="25400">
            <a:solidFill>
              <a:srgbClr val="D2472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ítulo 3"/>
          <p:cNvSpPr>
            <a:spLocks noGrp="1"/>
          </p:cNvSpPr>
          <p:nvPr>
            <p:ph type="title"/>
          </p:nvPr>
        </p:nvSpPr>
        <p:spPr>
          <a:xfrm>
            <a:off x="521207" y="448056"/>
            <a:ext cx="6877119" cy="640080"/>
          </a:xfrm>
        </p:spPr>
        <p:txBody>
          <a:bodyPr rtlCol="0" anchor="b" anchorCtr="0">
            <a:normAutofit/>
          </a:bodyPr>
          <a:lstStyle>
            <a:lvl1pPr>
              <a:defRPr sz="2800">
                <a:solidFill>
                  <a:schemeClr val="bg2">
                    <a:lumMod val="25000"/>
                  </a:schemeClr>
                </a:solidFill>
              </a:defRPr>
            </a:lvl1pPr>
          </a:lstStyle>
          <a:p>
            <a:pPr rtl="0"/>
            <a:r>
              <a:rPr lang="es-ES" noProof="0"/>
              <a:t>Haga clic para modificar el estilo de título del patrón</a:t>
            </a:r>
          </a:p>
        </p:txBody>
      </p:sp>
      <p:sp>
        <p:nvSpPr>
          <p:cNvPr id="3" name="Marcador de posición de contenido 2"/>
          <p:cNvSpPr>
            <a:spLocks noGrp="1"/>
          </p:cNvSpPr>
          <p:nvPr>
            <p:ph sz="quarter" idx="10"/>
          </p:nvPr>
        </p:nvSpPr>
        <p:spPr>
          <a:xfrm>
            <a:off x="539496" y="1435608"/>
            <a:ext cx="4416552" cy="3977640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en-US" sz="1200" smtClean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lang="en-US" sz="1200" smtClean="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lang="en-US" sz="1200" smtClean="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lang="en-US" sz="1200" smtClean="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lang="en-US" sz="12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marL="0" lvl="0" indent="0" rtl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es-ES" noProof="0"/>
              <a:t>Haga clic para modificar los estilos de texto del patrón</a:t>
            </a:r>
          </a:p>
          <a:p>
            <a:pPr marL="0" lvl="1" indent="0" rtl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es-ES" noProof="0"/>
              <a:t>Segundo nivel</a:t>
            </a:r>
          </a:p>
          <a:p>
            <a:pPr marL="0" lvl="2" indent="0" rtl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es-ES" noProof="0"/>
              <a:t>Tercer nivel</a:t>
            </a:r>
          </a:p>
          <a:p>
            <a:pPr marL="0" lvl="3" indent="0" rtl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es-ES" noProof="0"/>
              <a:t>Cuarto nivel</a:t>
            </a:r>
          </a:p>
          <a:p>
            <a:pPr marL="0" lvl="4" indent="0" rtl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es-ES" noProof="0"/>
              <a:t>Quinto nivel</a:t>
            </a:r>
          </a:p>
        </p:txBody>
      </p:sp>
      <p:sp>
        <p:nvSpPr>
          <p:cNvPr id="6" name="Marcador de fecha 3"/>
          <p:cNvSpPr>
            <a:spLocks noGrp="1"/>
          </p:cNvSpPr>
          <p:nvPr>
            <p:ph type="dt" sz="half" idx="2"/>
          </p:nvPr>
        </p:nvSpPr>
        <p:spPr>
          <a:xfrm>
            <a:off x="539496" y="6203952"/>
            <a:ext cx="3276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rtl="0"/>
            <a:fld id="{8BBF53A3-647D-4EB5-8024-AB2FE87A599F}" type="datetime1">
              <a:rPr lang="es-ES" noProof="0" smtClean="0"/>
              <a:t>13/03/2020</a:t>
            </a:fld>
            <a:endParaRPr lang="es-ES" noProof="0"/>
          </a:p>
        </p:txBody>
      </p:sp>
      <p:sp>
        <p:nvSpPr>
          <p:cNvPr id="7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648200" y="62039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rtl="0"/>
            <a:endParaRPr lang="es-ES" noProof="0"/>
          </a:p>
        </p:txBody>
      </p:sp>
      <p:sp>
        <p:nvSpPr>
          <p:cNvPr id="8" name="Marcador de posición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371926" y="6203952"/>
            <a:ext cx="3276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rtl="0"/>
            <a:fld id="{9860EDB8-5305-433F-BE41-D7A86D811DB3}" type="slidenum">
              <a:rPr lang="es-ES" noProof="0" smtClean="0"/>
              <a:pPr rtl="0"/>
              <a:t>‹Nº›</a:t>
            </a:fld>
            <a:endParaRPr lang="es-ES" noProof="0"/>
          </a:p>
        </p:txBody>
      </p:sp>
    </p:spTree>
    <p:extLst>
      <p:ext uri="{BB962C8B-B14F-4D97-AF65-F5344CB8AC3E}">
        <p14:creationId xmlns:p14="http://schemas.microsoft.com/office/powerpoint/2010/main" val="21858365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ángulo 8"/>
          <p:cNvSpPr/>
          <p:nvPr userDrawn="1"/>
        </p:nvSpPr>
        <p:spPr>
          <a:xfrm>
            <a:off x="254951" y="262784"/>
            <a:ext cx="11683049" cy="6332433"/>
          </a:xfrm>
          <a:prstGeom prst="rect">
            <a:avLst/>
          </a:prstGeom>
          <a:solidFill>
            <a:srgbClr val="F5F5F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s-ES" sz="1800" noProof="0"/>
          </a:p>
        </p:txBody>
      </p:sp>
      <p:sp>
        <p:nvSpPr>
          <p:cNvPr id="10" name="Rectángulo 9"/>
          <p:cNvSpPr/>
          <p:nvPr userDrawn="1"/>
        </p:nvSpPr>
        <p:spPr bwMode="blackWhite">
          <a:xfrm>
            <a:off x="254950" y="262784"/>
            <a:ext cx="11682101" cy="2072643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s-ES" sz="1800" noProof="0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21208" y="1536192"/>
            <a:ext cx="6876288" cy="640080"/>
          </a:xfrm>
        </p:spPr>
        <p:txBody>
          <a:bodyPr rtlCol="0">
            <a:normAutofit/>
          </a:bodyPr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pPr rtl="0"/>
            <a:r>
              <a:rPr lang="es-ES" noProof="0"/>
              <a:t>Haga clic para modificar el estilo de título del patrón</a:t>
            </a:r>
          </a:p>
        </p:txBody>
      </p:sp>
      <p:sp>
        <p:nvSpPr>
          <p:cNvPr id="7" name="Marcador de contenido 6"/>
          <p:cNvSpPr>
            <a:spLocks noGrp="1"/>
          </p:cNvSpPr>
          <p:nvPr>
            <p:ph sz="quarter" idx="13"/>
          </p:nvPr>
        </p:nvSpPr>
        <p:spPr>
          <a:xfrm>
            <a:off x="539496" y="2560320"/>
            <a:ext cx="9445752" cy="3977640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en-US" sz="240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1pPr>
            <a:lvl2pPr>
              <a:defRPr lang="en-US" sz="1200" dirty="0" smtClean="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lang="en-US" sz="1200" dirty="0" smtClean="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lang="en-US" sz="1200" dirty="0" smtClean="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lang="en-US" sz="1200" dirty="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marL="0" lvl="0" indent="0" rtl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es-ES" noProof="0"/>
              <a:t>Haga clic para modificar los estilos de texto del patrón</a:t>
            </a:r>
          </a:p>
          <a:p>
            <a:pPr marL="0" lvl="1" indent="0" rtl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es-ES" noProof="0"/>
              <a:t>Segundo nivel</a:t>
            </a:r>
          </a:p>
          <a:p>
            <a:pPr marL="0" lvl="2" indent="0" rtl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es-ES" noProof="0"/>
              <a:t>Tercer nivel</a:t>
            </a:r>
          </a:p>
          <a:p>
            <a:pPr marL="0" lvl="3" indent="0" rtl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es-ES" noProof="0"/>
              <a:t>Cuarto nivel</a:t>
            </a:r>
          </a:p>
          <a:p>
            <a:pPr marL="0" lvl="4" indent="0" rtl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es-ES" noProof="0"/>
              <a:t>Quinto nivel</a:t>
            </a:r>
          </a:p>
        </p:txBody>
      </p:sp>
    </p:spTree>
    <p:extLst>
      <p:ext uri="{BB962C8B-B14F-4D97-AF65-F5344CB8AC3E}">
        <p14:creationId xmlns:p14="http://schemas.microsoft.com/office/powerpoint/2010/main" val="13356555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ángulo 6"/>
          <p:cNvSpPr/>
          <p:nvPr userDrawn="1"/>
        </p:nvSpPr>
        <p:spPr>
          <a:xfrm>
            <a:off x="256032" y="265176"/>
            <a:ext cx="11683049" cy="6332433"/>
          </a:xfrm>
          <a:prstGeom prst="rect">
            <a:avLst/>
          </a:prstGeom>
          <a:solidFill>
            <a:srgbClr val="F5F5F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 anchorCtr="0"/>
          <a:lstStyle/>
          <a:p>
            <a:pPr algn="ctr" rtl="0"/>
            <a:endParaRPr lang="es-ES" sz="1800" noProof="0"/>
          </a:p>
        </p:txBody>
      </p:sp>
      <p:sp>
        <p:nvSpPr>
          <p:cNvPr id="2" name="Marcador de posición de título 1"/>
          <p:cNvSpPr>
            <a:spLocks noGrp="1"/>
          </p:cNvSpPr>
          <p:nvPr>
            <p:ph type="title"/>
          </p:nvPr>
        </p:nvSpPr>
        <p:spPr>
          <a:xfrm>
            <a:off x="521208" y="448056"/>
            <a:ext cx="6876288" cy="64008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pPr rtl="0"/>
            <a:r>
              <a:rPr lang="es-ES" noProof="0"/>
              <a:t>Haga clic para modificar el estilo de título del patrón</a:t>
            </a:r>
          </a:p>
        </p:txBody>
      </p:sp>
      <p:sp>
        <p:nvSpPr>
          <p:cNvPr id="3" name="Marcador de posición de texto 2"/>
          <p:cNvSpPr>
            <a:spLocks noGrp="1"/>
          </p:cNvSpPr>
          <p:nvPr>
            <p:ph type="body" idx="1"/>
          </p:nvPr>
        </p:nvSpPr>
        <p:spPr>
          <a:xfrm>
            <a:off x="539496" y="1435608"/>
            <a:ext cx="4416552" cy="39776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es-ES" noProof="0"/>
              <a:t>Haga clic para modificar los estilos de texto del patrón</a:t>
            </a:r>
          </a:p>
          <a:p>
            <a:pPr lvl="1" rtl="0"/>
            <a:r>
              <a:rPr lang="es-ES" noProof="0"/>
              <a:t>Segundo nivel</a:t>
            </a:r>
          </a:p>
          <a:p>
            <a:pPr lvl="2" rtl="0"/>
            <a:r>
              <a:rPr lang="es-ES" noProof="0"/>
              <a:t>Tercer nivel</a:t>
            </a:r>
          </a:p>
          <a:p>
            <a:pPr lvl="3" rtl="0"/>
            <a:r>
              <a:rPr lang="es-ES" noProof="0"/>
              <a:t>Cuarto nivel</a:t>
            </a:r>
          </a:p>
          <a:p>
            <a:pPr lvl="4" rtl="0"/>
            <a:r>
              <a:rPr lang="es-ES" noProof="0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539496" y="6203952"/>
            <a:ext cx="3276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rtl="0"/>
            <a:fld id="{E5AAFFC4-FA62-427A-8CE9-ACD9FDA24490}" type="datetime1">
              <a:rPr lang="es-ES" noProof="0" smtClean="0"/>
              <a:t>13/03/2020</a:t>
            </a:fld>
            <a:endParaRPr lang="es-ES" noProof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648200" y="62039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rtl="0"/>
            <a:endParaRPr lang="es-ES" noProof="0"/>
          </a:p>
        </p:txBody>
      </p:sp>
      <p:sp>
        <p:nvSpPr>
          <p:cNvPr id="6" name="Marcador de posición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375904" y="6203952"/>
            <a:ext cx="3276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rtl="0"/>
            <a:fld id="{9860EDB8-5305-433F-BE41-D7A86D811DB3}" type="slidenum">
              <a:rPr lang="es-ES" noProof="0" smtClean="0"/>
              <a:pPr rtl="0"/>
              <a:t>‹Nº›</a:t>
            </a:fld>
            <a:endParaRPr lang="es-ES" noProof="0"/>
          </a:p>
        </p:txBody>
      </p:sp>
      <p:cxnSp>
        <p:nvCxnSpPr>
          <p:cNvPr id="8" name="Conector recto 7"/>
          <p:cNvCxnSpPr/>
          <p:nvPr userDrawn="1"/>
        </p:nvCxnSpPr>
        <p:spPr>
          <a:xfrm>
            <a:off x="604434" y="1196392"/>
            <a:ext cx="10983132" cy="0"/>
          </a:xfrm>
          <a:prstGeom prst="line">
            <a:avLst/>
          </a:prstGeom>
          <a:ln w="25400">
            <a:solidFill>
              <a:srgbClr val="D2472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467549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2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50000"/>
        </a:lnSpc>
        <a:spcBef>
          <a:spcPts val="1000"/>
        </a:spcBef>
        <a:spcAft>
          <a:spcPts val="1200"/>
        </a:spcAft>
        <a:buFontTx/>
        <a:buNone/>
        <a:defRPr lang="en-US" sz="1200" kern="1200" dirty="0">
          <a:solidFill>
            <a:schemeClr val="tx1"/>
          </a:solidFill>
          <a:latin typeface="+mn-lt"/>
          <a:ea typeface="+mn-ea"/>
          <a:cs typeface="+mn-cs"/>
        </a:defRPr>
      </a:lvl1pPr>
      <a:lvl2pPr marL="228600" indent="-228600" algn="l" defTabSz="914400" rtl="0" eaLnBrk="1" latinLnBrk="0" hangingPunct="1">
        <a:lnSpc>
          <a:spcPct val="150000"/>
        </a:lnSpc>
        <a:spcBef>
          <a:spcPts val="1000"/>
        </a:spcBef>
        <a:spcAft>
          <a:spcPts val="1200"/>
        </a:spcAft>
        <a:buFont typeface="Arial" panose="020B0604020202020204" pitchFamily="34" charset="0"/>
        <a:buChar char="•"/>
        <a:defRPr lang="en-US" sz="1200" kern="1200" dirty="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50000"/>
        </a:lnSpc>
        <a:spcBef>
          <a:spcPts val="1000"/>
        </a:spcBef>
        <a:spcAft>
          <a:spcPts val="1200"/>
        </a:spcAft>
        <a:buFont typeface="Arial" panose="020B0604020202020204" pitchFamily="34" charset="0"/>
        <a:buChar char="•"/>
        <a:defRPr lang="en-US" sz="1200" kern="1200" dirty="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lnSpc>
          <a:spcPct val="150000"/>
        </a:lnSpc>
        <a:spcBef>
          <a:spcPts val="1000"/>
        </a:spcBef>
        <a:spcAft>
          <a:spcPts val="1200"/>
        </a:spcAft>
        <a:buFont typeface="Arial" panose="020B0604020202020204" pitchFamily="34" charset="0"/>
        <a:buChar char="•"/>
        <a:defRPr lang="en-US" sz="1200" kern="1200" dirty="0" smtClean="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28600" algn="l" defTabSz="914400" rtl="0" eaLnBrk="1" latinLnBrk="0" hangingPunct="1">
        <a:lnSpc>
          <a:spcPct val="150000"/>
        </a:lnSpc>
        <a:spcBef>
          <a:spcPts val="1000"/>
        </a:spcBef>
        <a:spcAft>
          <a:spcPts val="1200"/>
        </a:spcAft>
        <a:buFont typeface="Arial" panose="020B0604020202020204" pitchFamily="34" charset="0"/>
        <a:buChar char="•"/>
        <a:defRPr lang="en-US" sz="1200" kern="1200" dirty="0" smtClean="0">
          <a:solidFill>
            <a:schemeClr val="tx1"/>
          </a:solidFill>
          <a:latin typeface="+mn-lt"/>
          <a:ea typeface="+mn-ea"/>
          <a:cs typeface="+mn-cs"/>
        </a:defRPr>
      </a:lvl5pPr>
      <a:lvl6pPr marL="2057400" indent="-228600" algn="l" defTabSz="914400" rtl="0" eaLnBrk="1" latinLnBrk="0" hangingPunct="1">
        <a:lnSpc>
          <a:spcPct val="150000"/>
        </a:lnSpc>
        <a:spcBef>
          <a:spcPts val="1000"/>
        </a:spcBef>
        <a:spcAft>
          <a:spcPts val="1200"/>
        </a:spcAft>
        <a:buFont typeface="Arial" panose="020B0604020202020204" pitchFamily="34" charset="0"/>
        <a:buChar char="•"/>
        <a:defRPr lang="en-US" sz="12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2514600" indent="-228600" algn="l" defTabSz="914400" rtl="0" eaLnBrk="1" latinLnBrk="0" hangingPunct="1">
        <a:lnSpc>
          <a:spcPct val="150000"/>
        </a:lnSpc>
        <a:spcBef>
          <a:spcPts val="1000"/>
        </a:spcBef>
        <a:spcAft>
          <a:spcPts val="1200"/>
        </a:spcAft>
        <a:buFont typeface="Arial" panose="020B0604020202020204" pitchFamily="34" charset="0"/>
        <a:buChar char="•"/>
        <a:defRPr lang="en-US" sz="1200" kern="1200" dirty="0" smtClean="0">
          <a:solidFill>
            <a:schemeClr val="tx1"/>
          </a:solidFill>
          <a:latin typeface="+mn-lt"/>
          <a:ea typeface="+mn-ea"/>
          <a:cs typeface="+mn-cs"/>
        </a:defRPr>
      </a:lvl7pPr>
      <a:lvl8pPr marL="2971800" indent="-228600" algn="l" defTabSz="914400" rtl="0" eaLnBrk="1" latinLnBrk="0" hangingPunct="1">
        <a:lnSpc>
          <a:spcPct val="150000"/>
        </a:lnSpc>
        <a:spcBef>
          <a:spcPts val="1000"/>
        </a:spcBef>
        <a:spcAft>
          <a:spcPts val="1200"/>
        </a:spcAft>
        <a:buFont typeface="Arial" panose="020B0604020202020204" pitchFamily="34" charset="0"/>
        <a:buChar char="•"/>
        <a:defRPr lang="en-US" sz="1200" kern="1200" dirty="0" smtClean="0">
          <a:solidFill>
            <a:schemeClr val="tx1"/>
          </a:solidFill>
          <a:latin typeface="+mn-lt"/>
          <a:ea typeface="+mn-ea"/>
          <a:cs typeface="+mn-cs"/>
        </a:defRPr>
      </a:lvl8pPr>
      <a:lvl9pPr marL="34290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None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ítulo 7"/>
          <p:cNvSpPr>
            <a:spLocks noGrp="1"/>
          </p:cNvSpPr>
          <p:nvPr>
            <p:ph type="title"/>
          </p:nvPr>
        </p:nvSpPr>
        <p:spPr>
          <a:xfrm>
            <a:off x="899410" y="314793"/>
            <a:ext cx="10406797" cy="803323"/>
          </a:xfrm>
        </p:spPr>
        <p:txBody>
          <a:bodyPr rtlCol="0">
            <a:noAutofit/>
          </a:bodyPr>
          <a:lstStyle/>
          <a:p>
            <a:pPr algn="ctr"/>
            <a:r>
              <a:rPr lang="es-PA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anose="02020602080505020303" pitchFamily="18" charset="0"/>
              </a:rPr>
              <a:t>Definición de leyenda</a:t>
            </a:r>
            <a:endParaRPr lang="es-ES" sz="4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askerville Old Face" panose="02020602080505020303" pitchFamily="18" charset="0"/>
              <a:cs typeface="Segoe UI Light" panose="020B0502040204020203" pitchFamily="34" charset="0"/>
            </a:endParaRP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C93BC3B6-1CE4-4E81-BBC3-D3BB24F91F3C}"/>
              </a:ext>
            </a:extLst>
          </p:cNvPr>
          <p:cNvSpPr txBox="1"/>
          <p:nvPr/>
        </p:nvSpPr>
        <p:spPr>
          <a:xfrm>
            <a:off x="344771" y="1268266"/>
            <a:ext cx="3657601" cy="5552257"/>
          </a:xfrm>
          <a:prstGeom prst="rect">
            <a:avLst/>
          </a:prstGeom>
          <a:solidFill>
            <a:srgbClr val="D09E00"/>
          </a:solidFill>
        </p:spPr>
        <p:txBody>
          <a:bodyPr wrap="square" rtlCol="0">
            <a:spAutoFit/>
          </a:bodyPr>
          <a:lstStyle/>
          <a:p>
            <a:endParaRPr lang="es-PA" sz="2400" b="1" dirty="0"/>
          </a:p>
          <a:p>
            <a:endParaRPr lang="es-PA" sz="2400" b="1" dirty="0"/>
          </a:p>
          <a:p>
            <a:r>
              <a:rPr lang="es-ES" sz="4400" b="1" dirty="0">
                <a:latin typeface="Baskerville Old Face" panose="02020602080505020303" pitchFamily="18" charset="0"/>
              </a:rPr>
              <a:t>“Narración de sucesos fantásticos que se transmite por tradición” </a:t>
            </a:r>
            <a:r>
              <a:rPr lang="es-ES" sz="4000" b="1" dirty="0">
                <a:latin typeface="Baskerville Old Face" panose="02020602080505020303" pitchFamily="18" charset="0"/>
              </a:rPr>
              <a:t>(DLE, 2019).</a:t>
            </a:r>
            <a:endParaRPr lang="es-ES" sz="2400" b="1" dirty="0">
              <a:latin typeface="Baskerville Old Face" panose="02020602080505020303" pitchFamily="18" charset="0"/>
            </a:endParaRPr>
          </a:p>
          <a:p>
            <a:endParaRPr lang="es-PA" sz="2400" b="1" dirty="0">
              <a:latin typeface="Baskerville Old Face" panose="02020602080505020303" pitchFamily="18" charset="0"/>
            </a:endParaRPr>
          </a:p>
          <a:p>
            <a:endParaRPr lang="es-PA" sz="1400" dirty="0"/>
          </a:p>
        </p:txBody>
      </p:sp>
      <p:pic>
        <p:nvPicPr>
          <p:cNvPr id="1030" name="Picture 6" descr="Resultado de imagen para mitos">
            <a:extLst>
              <a:ext uri="{FF2B5EF4-FFF2-40B4-BE49-F238E27FC236}">
                <a16:creationId xmlns:a16="http://schemas.microsoft.com/office/drawing/2014/main" id="{5C79C932-3FE2-4CF3-B5B3-9DBE9D16E6A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33369" y="1244184"/>
            <a:ext cx="7941920" cy="55013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576161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WelcomeDoc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Segoe UI">
      <a:majorFont>
        <a:latin typeface="Segoe UI Light"/>
        <a:ea typeface=""/>
        <a:cs typeface=""/>
      </a:majorFont>
      <a:minorFont>
        <a:latin typeface="Segoe U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36715158_TF10001108.potx" id="{3068D4C4-799F-4D37-B4B4-23B54CC64B2C}" vid="{0428EABF-2A66-4C1D-8919-2064943E471D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e la oficin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2" ma:contentTypeDescription="Create a new document." ma:contentTypeScope="" ma:versionID="a8a52e8c320b9a064ae3583ae3861c92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88020cb39231a0945110f9cd888b521a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Statu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Status" ma:index="19" nillable="true" ma:displayName="Status" ma:default="Not started" ma:format="Dropdown" ma:internalName="Status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tatus xmlns="71af3243-3dd4-4a8d-8c0d-dd76da1f02a5">Not started</Status>
    <MediaServiceKeyPoints xmlns="71af3243-3dd4-4a8d-8c0d-dd76da1f02a5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FD7FC771-7DFE-49DA-B577-71181BFBCB2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950072C5-DDE0-4258-BA7A-4D4B80DFA632}">
  <ds:schemaRefs>
    <ds:schemaRef ds:uri="http://schemas.microsoft.com/office/2006/metadata/properties"/>
    <ds:schemaRef ds:uri="http://schemas.microsoft.com/office/infopath/2007/PartnerControls"/>
    <ds:schemaRef ds:uri="71af3243-3dd4-4a8d-8c0d-dd76da1f02a5"/>
  </ds:schemaRefs>
</ds:datastoreItem>
</file>

<file path=customXml/itemProps3.xml><?xml version="1.0" encoding="utf-8"?>
<ds:datastoreItem xmlns:ds="http://schemas.openxmlformats.org/officeDocument/2006/customXml" ds:itemID="{7EE8C63A-4744-4DE4-BB49-0FF0B5375C60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{2EC7D8DC-4D3F-40C6-8F90-F0D5653305A7}tf10001108</Template>
  <TotalTime>0</TotalTime>
  <Words>20</Words>
  <Application>Microsoft Office PowerPoint</Application>
  <PresentationFormat>Panorámica</PresentationFormat>
  <Paragraphs>5</Paragraphs>
  <Slides>1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7" baseType="lpstr">
      <vt:lpstr>Arial</vt:lpstr>
      <vt:lpstr>Baskerville Old Face</vt:lpstr>
      <vt:lpstr>Calibri</vt:lpstr>
      <vt:lpstr>Segoe UI</vt:lpstr>
      <vt:lpstr>Segoe UI Light</vt:lpstr>
      <vt:lpstr>WelcomeDoc</vt:lpstr>
      <vt:lpstr>Definición de leyenda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cp:lastModifiedBy/>
  <cp:revision>1</cp:revision>
  <dcterms:created xsi:type="dcterms:W3CDTF">2020-03-13T22:57:53Z</dcterms:created>
  <dcterms:modified xsi:type="dcterms:W3CDTF">2020-03-14T00:00:48Z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