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3"/>
  </p:notesMasterIdLst>
  <p:sldIdLst>
    <p:sldId id="307" r:id="rId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F6256-A37F-4FEF-A5ED-D5C5430A7D6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B2022EE-DB37-4C54-AAD3-866EA02CA1D8}">
      <dgm:prSet phldrT="[Texto]" custT="1"/>
      <dgm:spPr/>
      <dgm:t>
        <a:bodyPr/>
        <a:lstStyle/>
        <a:p>
          <a:r>
            <a:rPr lang="es-PA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Hora Chi</a:t>
          </a:r>
        </a:p>
      </dgm:t>
    </dgm:pt>
    <dgm:pt modelId="{F426F667-3549-4E80-8A61-8CF5BFDD1DA9}" type="sibTrans" cxnId="{177F86D3-2D0B-4029-9C2E-FADB8C9E32A6}">
      <dgm:prSet/>
      <dgm:spPr>
        <a:blipFill dpi="0" rotWithShape="1">
          <a:blip xmlns:r="http://schemas.openxmlformats.org/officeDocument/2006/relationships" r:embed="rId1">
            <a:alphaModFix amt="61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halkSketch trans="56000" pressure="1"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pPr algn="ctr"/>
          <a:endParaRPr lang="es-PA"/>
        </a:p>
      </dgm:t>
    </dgm:pt>
    <dgm:pt modelId="{89BA4471-A0F5-4ADA-91F4-D7FACF986481}" type="parTrans" cxnId="{177F86D3-2D0B-4029-9C2E-FADB8C9E32A6}">
      <dgm:prSet/>
      <dgm:spPr/>
      <dgm:t>
        <a:bodyPr/>
        <a:lstStyle/>
        <a:p>
          <a:endParaRPr lang="es-PA"/>
        </a:p>
      </dgm:t>
    </dgm:pt>
    <dgm:pt modelId="{D13ACD3C-B42E-40FA-AA40-1DBD689F3CF3}" type="pres">
      <dgm:prSet presAssocID="{809F6256-A37F-4FEF-A5ED-D5C5430A7D6B}" presName="Name0" presStyleCnt="0">
        <dgm:presLayoutVars>
          <dgm:chMax val="7"/>
          <dgm:chPref val="7"/>
          <dgm:dir/>
        </dgm:presLayoutVars>
      </dgm:prSet>
      <dgm:spPr/>
    </dgm:pt>
    <dgm:pt modelId="{FBF041A0-9BA4-4966-9BD7-71272FAD6F20}" type="pres">
      <dgm:prSet presAssocID="{809F6256-A37F-4FEF-A5ED-D5C5430A7D6B}" presName="Name1" presStyleCnt="0"/>
      <dgm:spPr/>
    </dgm:pt>
    <dgm:pt modelId="{6771F417-77A7-49AE-A61F-C15E7E7CF6F3}" type="pres">
      <dgm:prSet presAssocID="{F426F667-3549-4E80-8A61-8CF5BFDD1DA9}" presName="picture_1" presStyleCnt="0"/>
      <dgm:spPr/>
    </dgm:pt>
    <dgm:pt modelId="{B6D3FE20-9581-48C3-AB4C-1F825D9DCB4D}" type="pres">
      <dgm:prSet presAssocID="{F426F667-3549-4E80-8A61-8CF5BFDD1DA9}" presName="pictureRepeatNode" presStyleLbl="alignImgPlace1" presStyleIdx="0" presStyleCnt="1" custScaleX="200000" custScaleY="196863" custLinFactNeighborY="-4919"/>
      <dgm:spPr/>
    </dgm:pt>
    <dgm:pt modelId="{4084A1F0-80FA-41C0-8609-BB0F6132D0EB}" type="pres">
      <dgm:prSet presAssocID="{8B2022EE-DB37-4C54-AAD3-866EA02CA1D8}" presName="text_1" presStyleLbl="node1" presStyleIdx="0" presStyleCnt="0" custScaleX="104173" custScaleY="85209" custLinFactY="76438" custLinFactNeighborX="-2938" custLinFactNeighborY="100000">
        <dgm:presLayoutVars>
          <dgm:bulletEnabled val="1"/>
        </dgm:presLayoutVars>
      </dgm:prSet>
      <dgm:spPr/>
    </dgm:pt>
  </dgm:ptLst>
  <dgm:cxnLst>
    <dgm:cxn modelId="{85F2161D-07C6-419B-9A90-DEE062E214EF}" type="presOf" srcId="{F426F667-3549-4E80-8A61-8CF5BFDD1DA9}" destId="{B6D3FE20-9581-48C3-AB4C-1F825D9DCB4D}" srcOrd="0" destOrd="0" presId="urn:microsoft.com/office/officeart/2008/layout/CircularPictureCallout"/>
    <dgm:cxn modelId="{BC673A82-7987-44A8-AB9D-A623DE021801}" type="presOf" srcId="{8B2022EE-DB37-4C54-AAD3-866EA02CA1D8}" destId="{4084A1F0-80FA-41C0-8609-BB0F6132D0EB}" srcOrd="0" destOrd="0" presId="urn:microsoft.com/office/officeart/2008/layout/CircularPictureCallout"/>
    <dgm:cxn modelId="{177F86D3-2D0B-4029-9C2E-FADB8C9E32A6}" srcId="{809F6256-A37F-4FEF-A5ED-D5C5430A7D6B}" destId="{8B2022EE-DB37-4C54-AAD3-866EA02CA1D8}" srcOrd="0" destOrd="0" parTransId="{89BA4471-A0F5-4ADA-91F4-D7FACF986481}" sibTransId="{F426F667-3549-4E80-8A61-8CF5BFDD1DA9}"/>
    <dgm:cxn modelId="{0C9559E4-7F65-488E-97C1-707384E72B72}" type="presOf" srcId="{809F6256-A37F-4FEF-A5ED-D5C5430A7D6B}" destId="{D13ACD3C-B42E-40FA-AA40-1DBD689F3CF3}" srcOrd="0" destOrd="0" presId="urn:microsoft.com/office/officeart/2008/layout/CircularPictureCallout"/>
    <dgm:cxn modelId="{5F1887FC-529E-4768-BC27-6FF67B2B7226}" type="presParOf" srcId="{D13ACD3C-B42E-40FA-AA40-1DBD689F3CF3}" destId="{FBF041A0-9BA4-4966-9BD7-71272FAD6F20}" srcOrd="0" destOrd="0" presId="urn:microsoft.com/office/officeart/2008/layout/CircularPictureCallout"/>
    <dgm:cxn modelId="{26B20283-4D2D-46C0-AA6E-751A873583D2}" type="presParOf" srcId="{FBF041A0-9BA4-4966-9BD7-71272FAD6F20}" destId="{6771F417-77A7-49AE-A61F-C15E7E7CF6F3}" srcOrd="0" destOrd="0" presId="urn:microsoft.com/office/officeart/2008/layout/CircularPictureCallout"/>
    <dgm:cxn modelId="{35C80D11-113C-47FA-A3E9-047EC4DE319E}" type="presParOf" srcId="{6771F417-77A7-49AE-A61F-C15E7E7CF6F3}" destId="{B6D3FE20-9581-48C3-AB4C-1F825D9DCB4D}" srcOrd="0" destOrd="0" presId="urn:microsoft.com/office/officeart/2008/layout/CircularPictureCallout"/>
    <dgm:cxn modelId="{A0FB4CE5-9E96-4BCD-9E46-718141EEC254}" type="presParOf" srcId="{FBF041A0-9BA4-4966-9BD7-71272FAD6F20}" destId="{4084A1F0-80FA-41C0-8609-BB0F6132D0EB}" srcOrd="1" destOrd="0" presId="urn:microsoft.com/office/officeart/2008/layout/CircularPictureCallout"/>
  </dgm:cxnLst>
  <dgm:bg>
    <a:solidFill>
      <a:srgbClr val="FFC000">
        <a:alpha val="2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3FE20-9581-48C3-AB4C-1F825D9DCB4D}">
      <dsp:nvSpPr>
        <dsp:cNvPr id="0" name=""/>
        <dsp:cNvSpPr/>
      </dsp:nvSpPr>
      <dsp:spPr>
        <a:xfrm>
          <a:off x="0" y="0"/>
          <a:ext cx="4894861" cy="4818085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61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halkSketch trans="56000" pressure="1"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4A1F0-80FA-41C0-8609-BB0F6132D0EB}">
      <dsp:nvSpPr>
        <dsp:cNvPr id="0" name=""/>
        <dsp:cNvSpPr/>
      </dsp:nvSpPr>
      <dsp:spPr>
        <a:xfrm>
          <a:off x="1585551" y="4047496"/>
          <a:ext cx="1631719" cy="6881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Hora Chi</a:t>
          </a:r>
        </a:p>
      </dsp:txBody>
      <dsp:txXfrm>
        <a:off x="1585551" y="4047496"/>
        <a:ext cx="1631719" cy="68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BDA7C-5FA3-44A7-AA8F-A9F884BE24F4}" type="datetimeFigureOut">
              <a:rPr lang="es-PA" smtClean="0"/>
              <a:t>03/13/2020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F6A01-5042-499C-89A3-9A38022417B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650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85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6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6090568" y="0"/>
            <a:ext cx="6101433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200"/>
            <a:ext cx="706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521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14400" y="5513939"/>
            <a:ext cx="5219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79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311133" y="1114833"/>
            <a:ext cx="5569600" cy="4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3200" i="1">
                <a:solidFill>
                  <a:srgbClr val="FFFFFF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3200" i="1">
                <a:solidFill>
                  <a:srgbClr val="FFFFFF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3200" i="1">
                <a:solidFill>
                  <a:srgbClr val="FFFFFF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3200" i="1">
                <a:solidFill>
                  <a:srgbClr val="FFFFFF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3200" i="1">
                <a:solidFill>
                  <a:srgbClr val="FFFFFF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32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5730200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120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09600" y="2949100"/>
            <a:ext cx="35668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391208" y="2949100"/>
            <a:ext cx="35668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279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887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 circ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5730200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28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5730200" y="59306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7102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88807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1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1798633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992533"/>
            <a:ext cx="73484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2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4817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 idx="4294967295"/>
          </p:nvPr>
        </p:nvSpPr>
        <p:spPr>
          <a:xfrm>
            <a:off x="467818" y="5249907"/>
            <a:ext cx="7910641" cy="111545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s-PA" sz="2667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 Light"/>
                <a:cs typeface="Times New Roman" panose="02020603050405020304" pitchFamily="18" charset="0"/>
                <a:sym typeface="Lato Light"/>
              </a:rPr>
              <a:t>Narraciones Ngäbes </a:t>
            </a:r>
            <a:r>
              <a:rPr lang="es-PA" sz="26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 Light"/>
                <a:cs typeface="Times New Roman" panose="02020603050405020304" pitchFamily="18" charset="0"/>
                <a:sym typeface="Lato Light"/>
              </a:rPr>
              <a:t>de Javier Montezuma</a:t>
            </a:r>
            <a:br>
              <a:rPr lang="es-PA" sz="26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 Light"/>
                <a:cs typeface="Times New Roman" panose="02020603050405020304" pitchFamily="18" charset="0"/>
                <a:sym typeface="Lato Light"/>
              </a:rPr>
            </a:br>
            <a:r>
              <a:rPr lang="es-PA" sz="26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 Light"/>
                <a:cs typeface="Times New Roman" panose="02020603050405020304" pitchFamily="18" charset="0"/>
                <a:sym typeface="Lato Light"/>
              </a:rPr>
              <a:t>(</a:t>
            </a:r>
            <a:r>
              <a:rPr lang="es-ES" sz="26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ato Light"/>
                <a:cs typeface="Times New Roman" panose="02020603050405020304" pitchFamily="18" charset="0"/>
                <a:sym typeface="Lato Light"/>
              </a:rPr>
              <a:t>Recopilación de viva voz de ancianos de la comarca)</a:t>
            </a:r>
            <a:endParaRPr sz="2667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Lato Light"/>
              <a:cs typeface="Times New Roman" panose="02020603050405020304" pitchFamily="18" charset="0"/>
              <a:sym typeface="Lato Light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6815148" y="318657"/>
          <a:ext cx="4894861" cy="497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oogle Shape;74;p15"/>
          <p:cNvSpPr txBox="1">
            <a:spLocks/>
          </p:cNvSpPr>
          <p:nvPr/>
        </p:nvSpPr>
        <p:spPr>
          <a:xfrm>
            <a:off x="0" y="186553"/>
            <a:ext cx="6685544" cy="497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algn="ctr" defTabSz="1219170"/>
            <a:r>
              <a:rPr lang="es-PA" sz="8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Mito del origen de la Danza y del Canto</a:t>
            </a:r>
          </a:p>
        </p:txBody>
      </p:sp>
    </p:spTree>
    <p:extLst>
      <p:ext uri="{BB962C8B-B14F-4D97-AF65-F5344CB8AC3E}">
        <p14:creationId xmlns:p14="http://schemas.microsoft.com/office/powerpoint/2010/main" val="3322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Panorámica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Lato Hairline</vt:lpstr>
      <vt:lpstr>Lato Light</vt:lpstr>
      <vt:lpstr>Times New Roman</vt:lpstr>
      <vt:lpstr>Eglamour template</vt:lpstr>
      <vt:lpstr>Narraciones Ngäbes de Javier Montezuma (Recopilación de viva voz de ancianos de la comarca)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Narraciones Ngäbes de Javier Montezuma (Recopilación de viva voz de ancianos de la comarca)</dc:title>
  <dc:creator>Doris Edith Sánchez viuda de Polanco</dc:creator>
  <cp:lastModifiedBy>Doris Edith Sánchez viuda de Polanco</cp:lastModifiedBy>
  <cp:revision>1</cp:revision>
  <dcterms:created xsi:type="dcterms:W3CDTF">2020-03-14T04:23:37Z</dcterms:created>
  <dcterms:modified xsi:type="dcterms:W3CDTF">2020-03-14T04:32:04Z</dcterms:modified>
</cp:coreProperties>
</file>