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271" r:id="rId5"/>
  </p:sldIdLst>
  <p:sldSz cx="12192000" cy="6858000"/>
  <p:notesSz cx="6858000" cy="9144000"/>
  <p:defaultTextStyle>
    <a:defPPr rtl="0"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Le damos la bienvenida" id="{E75E278A-FF0E-49A4-B170-79828D63BBAD}">
          <p14:sldIdLst/>
        </p14:section>
        <p14:section name="Diseñar, Transformación, Anotar, Trabajar en colaboración, Información" id="{B9B51309-D148-4332-87C2-07BE32FBCA3B}">
          <p14:sldIdLst>
            <p14:sldId id="271"/>
          </p14:sldIdLst>
        </p14:section>
        <p14:section name="Más información" id="{2CC34DB2-6590-42C0-AD4B-A04C6060184E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Autor" initials="A" lastIdx="0" clrIdx="6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9E00"/>
    <a:srgbClr val="D24726"/>
    <a:srgbClr val="404040"/>
    <a:srgbClr val="FF9B45"/>
    <a:srgbClr val="DD462F"/>
    <a:srgbClr val="F8CFB6"/>
    <a:srgbClr val="F8CAB6"/>
    <a:srgbClr val="923922"/>
    <a:srgbClr val="F5F5F5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063" autoAdjust="0"/>
  </p:normalViewPr>
  <p:slideViewPr>
    <p:cSldViewPr snapToGrid="0">
      <p:cViewPr varScale="1">
        <p:scale>
          <a:sx n="64" d="100"/>
          <a:sy n="64" d="100"/>
        </p:scale>
        <p:origin x="900" y="6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7" d="100"/>
          <a:sy n="77" d="100"/>
        </p:scale>
        <p:origin x="4020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EE7C177B-B36A-42FB-963C-4A4062E11465}" type="datetime1">
              <a:rPr lang="es-ES" smtClean="0"/>
              <a:t>13/03/2020</a:t>
            </a:fld>
            <a:endParaRPr lang="es-E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ES"/>
          </a:p>
        </p:txBody>
      </p:sp>
      <p:sp>
        <p:nvSpPr>
          <p:cNvPr id="5" name="Marcador de posición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C679768-A2FC-4D08-91F6-8DCE6C566B3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302551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ES" noProof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ED6E2F-8700-4332-938B-4B711CF8351C}" type="datetime1">
              <a:rPr lang="es-ES" smtClean="0"/>
              <a:pPr/>
              <a:t>13/03/2020</a:t>
            </a:fld>
            <a:endParaRPr lang="es-ES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s-ES" noProof="0"/>
          </a:p>
        </p:txBody>
      </p:sp>
      <p:sp>
        <p:nvSpPr>
          <p:cNvPr id="5" name="Marcador de posición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ES" noProof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DF61EA0F-A667-4B49-8422-0062BC55E249}" type="slidenum">
              <a:rPr lang="es-ES" noProof="0" smtClean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3381910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noProof="0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F61EA0F-A667-4B49-8422-0062BC55E249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165285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/>
          <p:cNvSpPr/>
          <p:nvPr userDrawn="1"/>
        </p:nvSpPr>
        <p:spPr bwMode="blackWhite">
          <a:xfrm>
            <a:off x="254950" y="262784"/>
            <a:ext cx="11682101" cy="6332433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sz="1800" noProof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1718549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 rtl="0"/>
            <a:endParaRPr lang="es-ES" sz="1800" noProof="0"/>
          </a:p>
        </p:txBody>
      </p:sp>
      <p:cxnSp>
        <p:nvCxnSpPr>
          <p:cNvPr id="12" name="Conector recto 11"/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D247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521207" y="448056"/>
            <a:ext cx="6877119" cy="640080"/>
          </a:xfrm>
        </p:spPr>
        <p:txBody>
          <a:bodyPr rtlCol="0" anchor="b" anchorCtr="0">
            <a:normAutofit/>
          </a:bodyPr>
          <a:lstStyle>
            <a:lvl1pPr>
              <a:defRPr sz="28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posición de contenido 2"/>
          <p:cNvSpPr>
            <a:spLocks noGrp="1"/>
          </p:cNvSpPr>
          <p:nvPr>
            <p:ph sz="quarter" idx="10"/>
          </p:nvPr>
        </p:nvSpPr>
        <p:spPr>
          <a:xfrm>
            <a:off x="539496" y="1435608"/>
            <a:ext cx="4416552" cy="39776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lang="en-US"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marL="0" lvl="0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s-ES" noProof="0"/>
              <a:t>Haga clic para modificar los estilos de texto del patrón</a:t>
            </a:r>
          </a:p>
          <a:p>
            <a:pPr marL="0" lvl="1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s-ES" noProof="0"/>
              <a:t>Segundo nivel</a:t>
            </a:r>
          </a:p>
          <a:p>
            <a:pPr marL="0" lvl="2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s-ES" noProof="0"/>
              <a:t>Tercer nivel</a:t>
            </a:r>
          </a:p>
          <a:p>
            <a:pPr marL="0" lvl="3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s-ES" noProof="0"/>
              <a:t>Cuarto nivel</a:t>
            </a:r>
          </a:p>
          <a:p>
            <a:pPr marL="0" lvl="4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s-ES" noProof="0"/>
              <a:t>Quinto nivel</a:t>
            </a:r>
          </a:p>
        </p:txBody>
      </p:sp>
      <p:sp>
        <p:nvSpPr>
          <p:cNvPr id="6" name="Marcador de fecha 3"/>
          <p:cNvSpPr>
            <a:spLocks noGrp="1"/>
          </p:cNvSpPr>
          <p:nvPr>
            <p:ph type="dt" sz="half" idx="2"/>
          </p:nvPr>
        </p:nvSpPr>
        <p:spPr>
          <a:xfrm>
            <a:off x="53949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8BBF53A3-647D-4EB5-8024-AB2FE87A599F}" type="datetime1">
              <a:rPr lang="es-ES" noProof="0" smtClean="0"/>
              <a:t>13/03/2020</a:t>
            </a:fld>
            <a:endParaRPr lang="es-ES" noProof="0"/>
          </a:p>
        </p:txBody>
      </p:sp>
      <p:sp>
        <p:nvSpPr>
          <p:cNvPr id="7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648200" y="62039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endParaRPr lang="es-ES" noProof="0"/>
          </a:p>
        </p:txBody>
      </p:sp>
      <p:sp>
        <p:nvSpPr>
          <p:cNvPr id="8" name="Marcador de posición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37192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9860EDB8-5305-433F-BE41-D7A86D811DB3}" type="slidenum">
              <a:rPr lang="es-ES" noProof="0" smtClean="0"/>
              <a:pPr rtl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2185836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/>
          <p:cNvSpPr/>
          <p:nvPr userDrawn="1"/>
        </p:nvSpPr>
        <p:spPr>
          <a:xfrm>
            <a:off x="254951" y="262784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sz="1800" noProof="0"/>
          </a:p>
        </p:txBody>
      </p:sp>
      <p:sp>
        <p:nvSpPr>
          <p:cNvPr id="10" name="Rectángulo 9"/>
          <p:cNvSpPr/>
          <p:nvPr userDrawn="1"/>
        </p:nvSpPr>
        <p:spPr bwMode="blackWhite">
          <a:xfrm>
            <a:off x="254950" y="262784"/>
            <a:ext cx="11682101" cy="2072643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sz="1800" noProof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21208" y="1536192"/>
            <a:ext cx="6876288" cy="640080"/>
          </a:xfrm>
        </p:spPr>
        <p:txBody>
          <a:bodyPr rtlCol="0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7" name="Marcador de contenido 6"/>
          <p:cNvSpPr>
            <a:spLocks noGrp="1"/>
          </p:cNvSpPr>
          <p:nvPr>
            <p:ph sz="quarter" idx="13"/>
          </p:nvPr>
        </p:nvSpPr>
        <p:spPr>
          <a:xfrm>
            <a:off x="539496" y="2560320"/>
            <a:ext cx="9445752" cy="39776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24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  <a:lvl2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marL="0" lvl="0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s-ES" noProof="0"/>
              <a:t>Haga clic para modificar los estilos de texto del patrón</a:t>
            </a:r>
          </a:p>
          <a:p>
            <a:pPr marL="0" lvl="1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s-ES" noProof="0"/>
              <a:t>Segundo nivel</a:t>
            </a:r>
          </a:p>
          <a:p>
            <a:pPr marL="0" lvl="2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s-ES" noProof="0"/>
              <a:t>Tercer nivel</a:t>
            </a:r>
          </a:p>
          <a:p>
            <a:pPr marL="0" lvl="3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s-ES" noProof="0"/>
              <a:t>Cuarto nivel</a:t>
            </a:r>
          </a:p>
          <a:p>
            <a:pPr marL="0" lvl="4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s-ES" noProof="0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1335655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 rtl="0"/>
            <a:endParaRPr lang="es-ES" sz="1800" noProof="0"/>
          </a:p>
        </p:txBody>
      </p:sp>
      <p:sp>
        <p:nvSpPr>
          <p:cNvPr id="2" name="Marcador de posición de título 1"/>
          <p:cNvSpPr>
            <a:spLocks noGrp="1"/>
          </p:cNvSpPr>
          <p:nvPr>
            <p:ph type="title"/>
          </p:nvPr>
        </p:nvSpPr>
        <p:spPr>
          <a:xfrm>
            <a:off x="521208" y="448056"/>
            <a:ext cx="6876288" cy="64008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539496" y="1435608"/>
            <a:ext cx="4416552" cy="3977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53949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E5AAFFC4-FA62-427A-8CE9-ACD9FDA24490}" type="datetime1">
              <a:rPr lang="es-ES" noProof="0" smtClean="0"/>
              <a:t>13/03/2020</a:t>
            </a:fld>
            <a:endParaRPr lang="es-ES" noProof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648200" y="62039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endParaRPr lang="es-ES" noProof="0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375904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9860EDB8-5305-433F-BE41-D7A86D811DB3}" type="slidenum">
              <a:rPr lang="es-ES" noProof="0" smtClean="0"/>
              <a:pPr rtl="0"/>
              <a:t>‹Nº›</a:t>
            </a:fld>
            <a:endParaRPr lang="es-ES" noProof="0"/>
          </a:p>
        </p:txBody>
      </p:sp>
      <p:cxnSp>
        <p:nvCxnSpPr>
          <p:cNvPr id="8" name="Conector recto 7"/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D247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6754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Tx/>
        <a:buNone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1pPr>
      <a:lvl2pPr marL="2286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20574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5146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29718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title"/>
          </p:nvPr>
        </p:nvSpPr>
        <p:spPr>
          <a:xfrm>
            <a:off x="284813" y="269822"/>
            <a:ext cx="11377535" cy="803323"/>
          </a:xfrm>
        </p:spPr>
        <p:txBody>
          <a:bodyPr rtlCol="0">
            <a:noAutofit/>
          </a:bodyPr>
          <a:lstStyle/>
          <a:p>
            <a:r>
              <a:rPr lang="es-P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Definición de símbolo</a:t>
            </a:r>
            <a:endParaRPr lang="es-E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Segoe UI Light" panose="020B0502040204020203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C93BC3B6-1CE4-4E81-BBC3-D3BB24F91F3C}"/>
              </a:ext>
            </a:extLst>
          </p:cNvPr>
          <p:cNvSpPr txBox="1"/>
          <p:nvPr/>
        </p:nvSpPr>
        <p:spPr>
          <a:xfrm>
            <a:off x="134910" y="1268267"/>
            <a:ext cx="6325851" cy="529375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PA" sz="3600" dirty="0">
                <a:latin typeface="Baskerville Old Face" panose="02020602080505020303" pitchFamily="18" charset="0"/>
              </a:rPr>
              <a:t>El símbolo permite captar directamente el misterio de las cosas: “por eso tiene el símbolo una dimensión religiosa y por eso la experiencia religiosa se expresa y comprende simbólicamente” (Avilés, 2020), tal como ocurre con los mitos analizados en esta investigación. </a:t>
            </a:r>
            <a:endParaRPr lang="es-PA" sz="3600" b="1" dirty="0">
              <a:latin typeface="Baskerville Old Face" panose="02020602080505020303" pitchFamily="18" charset="0"/>
            </a:endParaRPr>
          </a:p>
          <a:p>
            <a:endParaRPr lang="es-PA" sz="1400" dirty="0"/>
          </a:p>
        </p:txBody>
      </p:sp>
      <p:pic>
        <p:nvPicPr>
          <p:cNvPr id="1032" name="Picture 8" descr="Resultado de imagen para Símbolos mitos y ritos">
            <a:extLst>
              <a:ext uri="{FF2B5EF4-FFF2-40B4-BE49-F238E27FC236}">
                <a16:creationId xmlns:a16="http://schemas.microsoft.com/office/drawing/2014/main" id="{D9A95B67-4F2B-4B80-B041-0F14AB5F60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2342" y="0"/>
            <a:ext cx="51435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57616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elcomeDoc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egoe UI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36715158_TF10001108.potx" id="{3068D4C4-799F-4D37-B4B4-23B54CC64B2C}" vid="{0428EABF-2A66-4C1D-8919-2064943E471D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la oficin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a8a52e8c320b9a064ae3583ae3861c9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8020cb39231a0945110f9cd888b521a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D7FC771-7DFE-49DA-B577-71181BFBCB2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50072C5-DDE0-4258-BA7A-4D4B80DFA632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3.xml><?xml version="1.0" encoding="utf-8"?>
<ds:datastoreItem xmlns:ds="http://schemas.openxmlformats.org/officeDocument/2006/customXml" ds:itemID="{7EE8C63A-4744-4DE4-BB49-0FF0B5375C6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{2EC7D8DC-4D3F-40C6-8F90-F0D5653305A7}tf10001108</Template>
  <TotalTime>0</TotalTime>
  <Words>52</Words>
  <Application>Microsoft Office PowerPoint</Application>
  <PresentationFormat>Panorámica</PresentationFormat>
  <Paragraphs>3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Baskerville Old Face</vt:lpstr>
      <vt:lpstr>Calibri</vt:lpstr>
      <vt:lpstr>Segoe UI</vt:lpstr>
      <vt:lpstr>Segoe UI Light</vt:lpstr>
      <vt:lpstr>WelcomeDoc</vt:lpstr>
      <vt:lpstr>Definición de símbolo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2020-03-13T22:57:53Z</dcterms:created>
  <dcterms:modified xsi:type="dcterms:W3CDTF">2020-03-14T00:19:29Z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