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0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1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930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0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5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2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52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5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0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5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4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2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3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9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7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7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80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7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B9B1E5A-BE2C-47F1-A317-91FDB0BAB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6F0ACA-C507-428F-B35C-D9ACBBC95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3233" y="233677"/>
            <a:ext cx="5224103" cy="2242238"/>
          </a:xfrm>
        </p:spPr>
        <p:txBody>
          <a:bodyPr>
            <a:normAutofit/>
          </a:bodyPr>
          <a:lstStyle/>
          <a:p>
            <a:r>
              <a:rPr lang="es-PA" dirty="0"/>
              <a:t>René </a:t>
            </a:r>
            <a:r>
              <a:rPr lang="es-PA" dirty="0" err="1"/>
              <a:t>Wellek</a:t>
            </a:r>
            <a:r>
              <a:rPr lang="es-PA" dirty="0"/>
              <a:t> (1963)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8308A5-9AC7-439C-B9C6-D01BC982F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1655" y="2968283"/>
            <a:ext cx="6294288" cy="340438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PA" b="1" dirty="0">
                <a:effectLst/>
                <a:latin typeface="Baskerville Old Face" panose="02020602080505020303" pitchFamily="18" charset="0"/>
              </a:rPr>
              <a:t>Escuela Americana: se basó en el texto, pero tomando en cuenta sus relaciones con el contexto histórico y cultural, y desde múltiples perspectivas abordó la complejidad del análisis literario, empleando una  metodología científica.</a:t>
            </a:r>
          </a:p>
          <a:p>
            <a:pPr algn="l">
              <a:lnSpc>
                <a:spcPct val="90000"/>
              </a:lnSpc>
            </a:pPr>
            <a:endParaRPr lang="es-PA" b="1" dirty="0">
              <a:effectLst/>
              <a:latin typeface="Baskerville Old Face" panose="02020602080505020303" pitchFamily="18" charset="0"/>
            </a:endParaRPr>
          </a:p>
          <a:p>
            <a:pPr algn="l">
              <a:lnSpc>
                <a:spcPct val="90000"/>
              </a:lnSpc>
            </a:pPr>
            <a:r>
              <a:rPr lang="es-ES" b="1" dirty="0" err="1">
                <a:effectLst/>
                <a:latin typeface="Baskerville Old Face" panose="02020602080505020303" pitchFamily="18" charset="0"/>
              </a:rPr>
              <a:t>Wellek</a:t>
            </a:r>
            <a:r>
              <a:rPr lang="es-ES" b="1" dirty="0">
                <a:effectLst/>
                <a:latin typeface="Baskerville Old Face" panose="02020602080505020303" pitchFamily="18" charset="0"/>
              </a:rPr>
              <a:t> reprochó el modelo centrado en fuentes e influencias, condenándolo por el enfoque predominantemente descriptivo de esos estudios, afirmando además, que el comparatismo y la crítica no podían estar separados.</a:t>
            </a:r>
            <a:endParaRPr lang="es-PA" b="1" dirty="0">
              <a:effectLst/>
              <a:latin typeface="Baskerville Old Face" panose="02020602080505020303" pitchFamily="18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35C1724-035A-4285-8A33-FFBF7CCE0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5" y="965196"/>
            <a:ext cx="3685394" cy="4781641"/>
          </a:xfrm>
          <a:prstGeom prst="rect">
            <a:avLst/>
          </a:prstGeom>
          <a:solidFill>
            <a:schemeClr val="tx1"/>
          </a:solidFill>
          <a:ln w="190500">
            <a:solidFill>
              <a:srgbClr val="FFFFFF">
                <a:alpha val="666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sultado de imagen para René Wellek LA CRISIS DE LA LITERATURA COMPARADA">
            <a:extLst>
              <a:ext uri="{FF2B5EF4-FFF2-40B4-BE49-F238E27FC236}">
                <a16:creationId xmlns:a16="http://schemas.microsoft.com/office/drawing/2014/main" id="{9298B5E8-9D6E-4BA6-946F-83E28DD04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" r="1252" b="1"/>
          <a:stretch/>
        </p:blipFill>
        <p:spPr bwMode="auto">
          <a:xfrm>
            <a:off x="1665583" y="1438360"/>
            <a:ext cx="2264836" cy="38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775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</Words>
  <Application>Microsoft Office PowerPoint</Application>
  <PresentationFormat>Panorámica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Gill Sans MT</vt:lpstr>
      <vt:lpstr>Wingdings 2</vt:lpstr>
      <vt:lpstr>SlateVTI</vt:lpstr>
      <vt:lpstr>René Wellek (1963)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René Wellek (1963)</dc:title>
  <dc:creator>Doris Edith Sánchez viuda de Polanco</dc:creator>
  <cp:lastModifiedBy>Doris Edith Sánchez viuda de Polanco</cp:lastModifiedBy>
  <cp:revision>3</cp:revision>
  <dcterms:created xsi:type="dcterms:W3CDTF">2020-03-07T11:29:07Z</dcterms:created>
  <dcterms:modified xsi:type="dcterms:W3CDTF">2020-03-13T22:26:02Z</dcterms:modified>
</cp:coreProperties>
</file>