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1712E-60E6-4B0E-B129-E9C204682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5886A7-55B2-4640-8D64-9CCC1F62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EF555-57DA-45A5-8457-936A3CB4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8661C0-1D18-4C84-9078-6B0391C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D6E81-2D30-4ED5-86E0-3A73B46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609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37099-BB40-4771-8F37-8AF6B995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48562A-7346-4FB3-8AA3-A110AAB0F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07B9A-6F9E-4C5D-A6CB-B4CF3575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A9FB7-CAF4-4722-8ECE-012FBF13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9C99-324C-443F-8159-BF23A9A1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501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863510-5C14-4970-A862-93A7DBDA3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C000F-ABB6-4E91-92D8-6F10F5B89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F75E6-3949-4376-87A5-437832EE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7D205-F384-4FA5-89A2-0BFA51CD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2EC13-8D28-49CB-BF2A-D0452802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777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7894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AED80-6BEF-4765-B635-968BF46D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D75B2-EF91-4990-821C-114DBAFF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AAE7B-32D6-43BE-A0DF-82078232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6E195-7A28-4579-9C36-AAB5FC05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8E1966-29DC-4D82-8D75-F2243502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8716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DCCC4-151C-4405-90C1-C50C67C2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5C18A7-1D68-44A8-BE06-04C857DF5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4361E-F10A-4D48-8E48-39930B31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99AD8-C657-48AB-A175-814137E4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D611B-0C38-4ADC-AC95-B5DBCFE3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38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90EA7-9864-43AA-BACE-D5E8E98C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53C1FE-809F-40D2-ACFB-01E38EF31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410A6D-DF07-4F43-9925-7BD9FC512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8EE101-E031-45D6-87C1-12715DB5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B25772-BA0D-4709-8708-198C27C1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0B2928-E09E-4C8D-9975-C06C55A8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19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3F608-2413-4604-9D35-B9E17066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6F7C9-E2A8-4AAC-ACFB-FF462115A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81790F-BC1C-4056-BADC-381E9CF8B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4B1623-3EAE-416B-AE8A-F4088B46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55D53-7259-4B4F-98DB-EEA4291EA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21BA00-4653-4202-9919-DB4C0AA2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126C48-4A19-4282-832A-56EF8695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B69202-F6AC-4148-BD3F-D2482877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5628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F8326-BA84-473D-8E16-B475606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254F11-200B-4530-9D69-A6825A98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531C4B-A5F4-447A-AA64-A71C9203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5FC68B-D5C9-4402-A7DB-D0358B0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365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D76C01-ED2C-4484-BD88-4C154123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D44A62-B366-4A14-B237-76B86D50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0D6B26-F988-41DF-8863-B1CD8CA1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661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C640B-BFEA-45EB-B65A-F3304239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6EB71-095B-4332-B03E-DE746471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A72198-6F18-49A3-83E1-CC6E0E08E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55EAB-E13F-4F83-AD6E-C6569195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24F271-C786-418C-B91E-B8F5B0A2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5168E-ABC2-46F0-921C-C98B5862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92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48235-8F06-4FAA-BB2F-B907E0E3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707B5-43FE-42A0-812D-937A1409A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DB07C4-417E-4EFB-9085-68D77FBD0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F01872-6974-4EE9-AB5B-4E2BF825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471512-76B8-46C9-917B-B698DD78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89748E-9339-4475-A876-CE2CBC9D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452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410BDA-12A7-4CAC-9E7A-AB60899C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524F0-A75E-4974-995E-73342074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1C1AC-95EB-498D-A19A-1DF9A7334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9EBF-A52E-4736-878C-CA5F995897BC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F406F5-5AF3-40B7-8ADF-BEAA62E30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E4CA4-254F-4080-AA31-AB517C30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E64D-BC21-4949-BCB4-FA4AD73C10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210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E39D6E-61F9-443B-87C3-0D4894EC5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A" smtClean="0"/>
              <a:pPr/>
              <a:t>1</a:t>
            </a:fld>
            <a:endParaRPr lang="es-PA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F1B5DF-6FC2-40CE-9C81-1E28753B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799" y="0"/>
            <a:ext cx="4465677" cy="68331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2BE397-7393-4F41-A6A7-14ABC082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66" y="4295554"/>
            <a:ext cx="3238855" cy="215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EC2425-1D9B-45FF-8C73-F3743EDBF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02" y="3785190"/>
            <a:ext cx="3238853" cy="252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E3920D-080E-4F63-9FC2-D3DC1D0149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82" b="32196"/>
          <a:stretch/>
        </p:blipFill>
        <p:spPr>
          <a:xfrm>
            <a:off x="4836787" y="282065"/>
            <a:ext cx="2851103" cy="350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F0103E-5943-48D5-A0B0-7A42B980DD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08" t="33318" r="58019" b="41550"/>
          <a:stretch/>
        </p:blipFill>
        <p:spPr>
          <a:xfrm>
            <a:off x="3597125" y="1956391"/>
            <a:ext cx="1421443" cy="273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7E9102-7575-42C5-A51D-2616CA8E90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073" r="26710" b="45091"/>
          <a:stretch/>
        </p:blipFill>
        <p:spPr>
          <a:xfrm>
            <a:off x="487770" y="1277973"/>
            <a:ext cx="3109356" cy="257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96DA62-6286-4C0A-80BD-AE7AEC62947D}"/>
              </a:ext>
            </a:extLst>
          </p:cNvPr>
          <p:cNvSpPr txBox="1"/>
          <p:nvPr/>
        </p:nvSpPr>
        <p:spPr>
          <a:xfrm>
            <a:off x="375200" y="367129"/>
            <a:ext cx="3750232" cy="74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133" b="1" dirty="0"/>
              <a:t>Evidencias de mi visita a la comarca Ngäbe Bugle</a:t>
            </a:r>
          </a:p>
        </p:txBody>
      </p:sp>
    </p:spTree>
    <p:extLst>
      <p:ext uri="{BB962C8B-B14F-4D97-AF65-F5344CB8AC3E}">
        <p14:creationId xmlns:p14="http://schemas.microsoft.com/office/powerpoint/2010/main" val="2780152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Edith Sánchez viuda de Polanco</dc:creator>
  <cp:lastModifiedBy>Doris Edith Sánchez viuda de Polanco</cp:lastModifiedBy>
  <cp:revision>1</cp:revision>
  <dcterms:created xsi:type="dcterms:W3CDTF">2020-03-14T04:34:19Z</dcterms:created>
  <dcterms:modified xsi:type="dcterms:W3CDTF">2020-03-14T04:37:07Z</dcterms:modified>
</cp:coreProperties>
</file>