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4A00"/>
    <a:srgbClr val="EC9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61712E-60E6-4B0E-B129-E9C204682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5886A7-55B2-4640-8D64-9CCC1F62A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CEF555-57DA-45A5-8457-936A3CB42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8661C0-1D18-4C84-9078-6B0391C0F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7D6E81-2D30-4ED5-86E0-3A73B4674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5609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237099-BB40-4771-8F37-8AF6B995A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48562A-7346-4FB3-8AA3-A110AAB0F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307B9A-6F9E-4C5D-A6CB-B4CF3575E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7A9FB7-CAF4-4722-8ECE-012FBF13D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969C99-324C-443F-8159-BF23A9A16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0501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B863510-5C14-4970-A862-93A7DBDA37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FC000F-ABB6-4E91-92D8-6F10F5B89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EF75E6-3949-4376-87A5-437832EE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67D205-F384-4FA5-89A2-0BFA51CD9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52EC13-8D28-49CB-BF2A-D04528025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87775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12192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5730200" y="593063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7894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CAED80-6BEF-4765-B635-968BF46D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1D75B2-EF91-4990-821C-114DBAFF4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CAAE7B-32D6-43BE-A0DF-82078232C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46E195-7A28-4579-9C36-AAB5FC05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8E1966-29DC-4D82-8D75-F22435020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8716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CDCCC4-151C-4405-90C1-C50C67C2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5C18A7-1D68-44A8-BE06-04C857DF5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94361E-F10A-4D48-8E48-39930B31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C99AD8-C657-48AB-A175-814137E4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ED611B-0C38-4ADC-AC95-B5DBCFE38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703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90EA7-9864-43AA-BACE-D5E8E98C1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53C1FE-809F-40D2-ACFB-01E38EF31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410A6D-DF07-4F43-9925-7BD9FC512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8EE101-E031-45D6-87C1-12715DB5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B25772-BA0D-4709-8708-198C27C10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0B2928-E09E-4C8D-9975-C06C55A8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5190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C3F608-2413-4604-9D35-B9E170668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E6F7C9-E2A8-4AAC-ACFB-FF462115A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81790F-BC1C-4056-BADC-381E9CF8B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04B1623-3EAE-416B-AE8A-F4088B46D3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E855D53-7259-4B4F-98DB-EEA4291EA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21BA00-4653-4202-9919-DB4C0AA2C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E126C48-4A19-4282-832A-56EF8695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B69202-F6AC-4148-BD3F-D2482877B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5628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0F8326-BA84-473D-8E16-B475606F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D254F11-200B-4530-9D69-A6825A984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531C4B-A5F4-447A-AA64-A71C9203C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5FC68B-D5C9-4402-A7DB-D0358B0F8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4365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4D76C01-ED2C-4484-BD88-4C1541236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D44A62-B366-4A14-B237-76B86D508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0D6B26-F988-41DF-8863-B1CD8CA1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1661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C640B-BFEA-45EB-B65A-F33042395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E6EB71-095B-4332-B03E-DE7464716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A72198-6F18-49A3-83E1-CC6E0E08E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F55EAB-E13F-4F83-AD6E-C656919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24F271-C786-418C-B91E-B8F5B0A27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05168E-ABC2-46F0-921C-C98B58627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4926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48235-8F06-4FAA-BB2F-B907E0E3C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1707B5-43FE-42A0-812D-937A1409AA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DB07C4-417E-4EFB-9085-68D77FBD0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F01872-6974-4EE9-AB5B-4E2BF825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471512-76B8-46C9-917B-B698DD785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9748E-9339-4475-A876-CE2CBC9D8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4520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410BDA-12A7-4CAC-9E7A-AB60899C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3524F0-A75E-4974-995E-733420740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C1C1AC-95EB-498D-A19A-1DF9A7334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89EBF-A52E-4736-878C-CA5F995897BC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F406F5-5AF3-40B7-8ADF-BEAA62E30F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6E4CA4-254F-4080-AA31-AB517C308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1E64D-BC21-4949-BCB4-FA4AD73C102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2101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C94B753C-C2C6-40E7-AFD9-2223AD03AA7B}"/>
              </a:ext>
            </a:extLst>
          </p:cNvPr>
          <p:cNvSpPr/>
          <p:nvPr/>
        </p:nvSpPr>
        <p:spPr>
          <a:xfrm>
            <a:off x="478301" y="534572"/>
            <a:ext cx="11324493" cy="5641145"/>
          </a:xfrm>
          <a:prstGeom prst="ellipse">
            <a:avLst/>
          </a:prstGeom>
          <a:solidFill>
            <a:srgbClr val="F44A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500" b="1" dirty="0">
                <a:latin typeface="Baskerville Old Face" panose="02020602080505020303" pitchFamily="18" charset="0"/>
              </a:rPr>
              <a:t>Edward Said afirma que: </a:t>
            </a:r>
          </a:p>
          <a:p>
            <a:pPr algn="just"/>
            <a:endParaRPr lang="es-ES" sz="2500" b="1" dirty="0">
              <a:latin typeface="Baskerville Old Face" panose="02020602080505020303" pitchFamily="18" charset="0"/>
            </a:endParaRPr>
          </a:p>
          <a:p>
            <a:pPr lvl="2" algn="just"/>
            <a:r>
              <a:rPr lang="es-ES" sz="2500" dirty="0">
                <a:latin typeface="Baskerville Old Face" panose="02020602080505020303" pitchFamily="18" charset="0"/>
              </a:rPr>
              <a:t>El poscolonialismo se puede definir como una reflexión crítica acerca del discurso occidental hegemónico: se cuestiona la representación del “Otro” (postcolonial) por parte del sujeto colonial. Se cuestiona la omnipresencia en la literatura, la historiografía y en los medios de comunicación entre otros, de un discurso que parte de una concepción eurocéntrica y que niega la identidad del Otro para reafirmar la suya propia. (</a:t>
            </a:r>
            <a:r>
              <a:rPr lang="es-ES" sz="2500" dirty="0" err="1">
                <a:latin typeface="Baskerville Old Face" panose="02020602080505020303" pitchFamily="18" charset="0"/>
              </a:rPr>
              <a:t>Adriaensen</a:t>
            </a:r>
            <a:r>
              <a:rPr lang="es-ES" sz="2500" dirty="0">
                <a:latin typeface="Baskerville Old Face" panose="02020602080505020303" pitchFamily="18" charset="0"/>
              </a:rPr>
              <a:t>, 1999, p.56)</a:t>
            </a:r>
            <a:endParaRPr lang="es-PA" sz="25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219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Doris Edith Sánchez viuda de Polanco</dc:creator>
  <cp:lastModifiedBy>Doris Edith Sánchez viuda de Polanco</cp:lastModifiedBy>
  <cp:revision>4</cp:revision>
  <dcterms:created xsi:type="dcterms:W3CDTF">2020-03-14T04:34:19Z</dcterms:created>
  <dcterms:modified xsi:type="dcterms:W3CDTF">2020-03-14T05:23:34Z</dcterms:modified>
</cp:coreProperties>
</file>