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54955" y="1447801"/>
            <a:ext cx="8825658" cy="1771918"/>
          </a:xfrm>
        </p:spPr>
        <p:txBody>
          <a:bodyPr/>
          <a:lstStyle/>
          <a:p>
            <a:pPr algn="ctr"/>
            <a:r>
              <a:rPr lang="es-PE" sz="8800" dirty="0" smtClean="0"/>
              <a:t>La materia</a:t>
            </a:r>
            <a:endParaRPr lang="es-PE" sz="8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64048" y="4391014"/>
            <a:ext cx="8825658" cy="861419"/>
          </a:xfrm>
        </p:spPr>
        <p:txBody>
          <a:bodyPr/>
          <a:lstStyle/>
          <a:p>
            <a:r>
              <a:rPr lang="es-PE" dirty="0" smtClean="0"/>
              <a:t>Estudiante: Angélica Claudia choque Huaracha</a:t>
            </a: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8323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03312" y="746976"/>
            <a:ext cx="8946541" cy="55014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PE" dirty="0"/>
              <a:t>Materia</a:t>
            </a:r>
          </a:p>
          <a:p>
            <a:pPr marL="0" indent="0">
              <a:buNone/>
            </a:pPr>
            <a:r>
              <a:rPr lang="es-PE" dirty="0"/>
              <a:t>¿Qué es la materia?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/>
              <a:t>Materia es todo lo que ocupa un espacio y tiene masa, forma, peso y volumen, por lo tanto se puede observar y medir. También se refiere al material, sustancia o producto del que está hecho una cosa.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/>
              <a:t>Es también un elemento físico o corpóreo en oposición a algo abstracto o espiritual.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/>
              <a:t>Una materia es también una disciplina, asignatura o un área de conocimiento específica de un plan de estudios. También puede ser un tema o un asunto que es tratado.</a:t>
            </a:r>
          </a:p>
          <a:p>
            <a:pPr marL="0" indent="0">
              <a:buNone/>
            </a:pPr>
            <a:endParaRPr lang="es-PE" dirty="0"/>
          </a:p>
          <a:p>
            <a:pPr marL="0" indent="0">
              <a:buNone/>
            </a:pPr>
            <a:r>
              <a:rPr lang="es-PE" dirty="0"/>
              <a:t>Materia viene del latín mater, que significa madre, el origen o la fuente de la cual proviene alguna cosa.</a:t>
            </a:r>
          </a:p>
        </p:txBody>
      </p:sp>
    </p:spTree>
    <p:extLst>
      <p:ext uri="{BB962C8B-B14F-4D97-AF65-F5344CB8AC3E}">
        <p14:creationId xmlns:p14="http://schemas.microsoft.com/office/powerpoint/2010/main" val="1584214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sz="2800" dirty="0"/>
              <a:t>Propiedades de la materia</a:t>
            </a:r>
            <a:br>
              <a:rPr lang="es-PE" sz="2800" dirty="0"/>
            </a:br>
            <a:r>
              <a:rPr lang="es-PE" sz="2800" dirty="0"/>
              <a:t>Las propiedades de la materia se clasifican en dos grandes grupos: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7018" y="1853248"/>
            <a:ext cx="5844841" cy="484376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PE" dirty="0"/>
              <a:t>Masa</a:t>
            </a:r>
          </a:p>
          <a:p>
            <a:pPr marL="0" indent="0">
              <a:buNone/>
            </a:pPr>
            <a:r>
              <a:rPr lang="es-PE" dirty="0"/>
              <a:t>Es la cantidad de materia, medida en kilogramos (kg</a:t>
            </a:r>
            <a:r>
              <a:rPr lang="es-PE" dirty="0" smtClean="0"/>
              <a:t>.).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Volumen</a:t>
            </a:r>
          </a:p>
          <a:p>
            <a:pPr marL="0" indent="0">
              <a:buNone/>
            </a:pPr>
            <a:r>
              <a:rPr lang="es-PE" dirty="0"/>
              <a:t>Es el espacio ocupado por la materia, medido en litros (l) o metros cúbicos (m3</a:t>
            </a:r>
            <a:r>
              <a:rPr lang="es-PE" dirty="0" smtClean="0"/>
              <a:t>).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Inercia</a:t>
            </a:r>
          </a:p>
          <a:p>
            <a:pPr marL="0" indent="0">
              <a:buNone/>
            </a:pPr>
            <a:r>
              <a:rPr lang="es-PE" dirty="0"/>
              <a:t>Es la capacidad que tiene la materia para mantenerse en reposo o en movimiento</a:t>
            </a:r>
            <a:r>
              <a:rPr lang="es-PE" dirty="0" smtClean="0"/>
              <a:t>.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Compresibilidad</a:t>
            </a:r>
          </a:p>
          <a:p>
            <a:pPr marL="0" indent="0">
              <a:buNone/>
            </a:pPr>
            <a:r>
              <a:rPr lang="es-PE" dirty="0"/>
              <a:t>Es la capacidad de la materia para reducir su volumen al ser sometida a la presión, pero manteniendo otras propiedades intactas</a:t>
            </a:r>
            <a:r>
              <a:rPr lang="es-PE" dirty="0" smtClean="0"/>
              <a:t>.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Elasticidad</a:t>
            </a:r>
          </a:p>
          <a:p>
            <a:pPr marL="0" indent="0">
              <a:buNone/>
            </a:pPr>
            <a:r>
              <a:rPr lang="es-PE" dirty="0"/>
              <a:t>Es la propiedad de la materia para volver a su estado original después de haber sido comprimida</a:t>
            </a:r>
            <a:r>
              <a:rPr lang="es-PE" dirty="0" smtClean="0"/>
              <a:t>.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Divisibilidad</a:t>
            </a:r>
          </a:p>
          <a:p>
            <a:pPr marL="0" indent="0">
              <a:buNone/>
            </a:pPr>
            <a:r>
              <a:rPr lang="es-PE" dirty="0"/>
              <a:t>Es la propiedad de la materia para ser dividida en nuevas partes</a:t>
            </a:r>
            <a:r>
              <a:rPr lang="es-PE" dirty="0" smtClean="0"/>
              <a:t>.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Punto de ebullición</a:t>
            </a:r>
          </a:p>
          <a:p>
            <a:pPr marL="0" indent="0">
              <a:buNone/>
            </a:pPr>
            <a:r>
              <a:rPr lang="es-PE" dirty="0"/>
              <a:t>Es la temperatura a la cual la materia hierve</a:t>
            </a:r>
            <a:r>
              <a:rPr lang="es-PE" dirty="0" smtClean="0"/>
              <a:t>.</a:t>
            </a:r>
            <a:endParaRPr lang="es-PE" dirty="0"/>
          </a:p>
          <a:p>
            <a:pPr marL="0" indent="0">
              <a:buNone/>
            </a:pPr>
            <a:r>
              <a:rPr lang="es-PE" dirty="0"/>
              <a:t>Propiedades organolépticas</a:t>
            </a:r>
          </a:p>
          <a:p>
            <a:pPr marL="0" indent="0">
              <a:buNone/>
            </a:pPr>
            <a:r>
              <a:rPr lang="es-PE" dirty="0"/>
              <a:t>Son las características de la materia que se pueden percibir con los 5 sentidos: olor, color, sabor, textura, sonido</a:t>
            </a:r>
            <a:r>
              <a:rPr lang="es-PE" dirty="0" smtClean="0"/>
              <a:t>.</a:t>
            </a:r>
            <a:endParaRPr lang="es-PE" dirty="0"/>
          </a:p>
        </p:txBody>
      </p:sp>
      <p:sp>
        <p:nvSpPr>
          <p:cNvPr id="4" name="CuadroTexto 3"/>
          <p:cNvSpPr txBox="1"/>
          <p:nvPr/>
        </p:nvSpPr>
        <p:spPr>
          <a:xfrm>
            <a:off x="6370132" y="1853248"/>
            <a:ext cx="570534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100" dirty="0"/>
              <a:t>Vea también:</a:t>
            </a:r>
          </a:p>
          <a:p>
            <a:r>
              <a:rPr lang="es-PE" sz="1100" dirty="0"/>
              <a:t>Propiedades de la materia.</a:t>
            </a:r>
          </a:p>
          <a:p>
            <a:r>
              <a:rPr lang="es-PE" sz="1100" dirty="0"/>
              <a:t>Propiedades físicas de la materia.</a:t>
            </a:r>
          </a:p>
          <a:p>
            <a:r>
              <a:rPr lang="es-PE" sz="1100" dirty="0"/>
              <a:t>Masa.</a:t>
            </a:r>
          </a:p>
          <a:p>
            <a:r>
              <a:rPr lang="es-PE" sz="1100" dirty="0"/>
              <a:t>Propiedades químicas de la materia</a:t>
            </a:r>
          </a:p>
          <a:p>
            <a:r>
              <a:rPr lang="es-PE" sz="1100" dirty="0"/>
              <a:t>Son las características que adopta la materia una vez que ha pasado por reacciones químicas que modifican sus propiedades originales. Estas son:</a:t>
            </a:r>
          </a:p>
          <a:p>
            <a:endParaRPr lang="es-PE" sz="1100" dirty="0"/>
          </a:p>
          <a:p>
            <a:r>
              <a:rPr lang="es-PE" sz="1100" dirty="0"/>
              <a:t>Reactividad</a:t>
            </a:r>
          </a:p>
          <a:p>
            <a:r>
              <a:rPr lang="es-PE" sz="1100" dirty="0"/>
              <a:t>Es la propiedad de la materia para combinarse (o no) con otras sustancias.</a:t>
            </a:r>
          </a:p>
          <a:p>
            <a:endParaRPr lang="es-PE" sz="1100" dirty="0"/>
          </a:p>
          <a:p>
            <a:r>
              <a:rPr lang="es-PE" sz="1100" dirty="0"/>
              <a:t>Estabilidad química</a:t>
            </a:r>
          </a:p>
          <a:p>
            <a:r>
              <a:rPr lang="es-PE" sz="1100" dirty="0"/>
              <a:t>Es la capacidad que tiene la materia para reaccionar al contacto con el agua (H2O) o el oxígeno (O).</a:t>
            </a:r>
          </a:p>
          <a:p>
            <a:endParaRPr lang="es-PE" sz="1100" dirty="0"/>
          </a:p>
          <a:p>
            <a:r>
              <a:rPr lang="es-PE" sz="1100" dirty="0"/>
              <a:t>Calor de combustión</a:t>
            </a:r>
          </a:p>
          <a:p>
            <a:r>
              <a:rPr lang="es-PE" sz="1100" dirty="0"/>
              <a:t>Es la energía que libera la materia después de entrar en combustión completa.</a:t>
            </a:r>
          </a:p>
          <a:p>
            <a:endParaRPr lang="es-PE" sz="1100" dirty="0"/>
          </a:p>
          <a:p>
            <a:r>
              <a:rPr lang="es-PE" sz="1100" dirty="0"/>
              <a:t>PH</a:t>
            </a:r>
          </a:p>
          <a:p>
            <a:r>
              <a:rPr lang="es-PE" sz="1100" dirty="0"/>
              <a:t>Es la propiedad de la materia para ceder o recibir electrones, lo cual determina su nivel de acidez o alcalinidad.</a:t>
            </a:r>
          </a:p>
          <a:p>
            <a:endParaRPr lang="es-PE" sz="1100" dirty="0"/>
          </a:p>
          <a:p>
            <a:r>
              <a:rPr lang="es-PE" sz="1100" dirty="0"/>
              <a:t>Radiactividad</a:t>
            </a:r>
          </a:p>
          <a:p>
            <a:r>
              <a:rPr lang="es-PE" sz="1100" dirty="0"/>
              <a:t>Capacidad de la materia para mantenerse estable. Cuando la materia es inestable puede liberar energía radiactiva.</a:t>
            </a:r>
          </a:p>
          <a:p>
            <a:endParaRPr lang="es-PE" sz="1100" dirty="0"/>
          </a:p>
          <a:p>
            <a:r>
              <a:rPr lang="es-PE" sz="1100" dirty="0"/>
              <a:t>Ver también Propiedades químicas de la materia</a:t>
            </a:r>
          </a:p>
        </p:txBody>
      </p:sp>
    </p:spTree>
    <p:extLst>
      <p:ext uri="{BB962C8B-B14F-4D97-AF65-F5344CB8AC3E}">
        <p14:creationId xmlns:p14="http://schemas.microsoft.com/office/powerpoint/2010/main" val="198899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431</Words>
  <Application>Microsoft Office PowerPoint</Application>
  <PresentationFormat>Panorámica</PresentationFormat>
  <Paragraphs>52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</vt:lpstr>
      <vt:lpstr>La materia</vt:lpstr>
      <vt:lpstr>Presentación de PowerPoint</vt:lpstr>
      <vt:lpstr>Propiedades de la materia Las propiedades de la materia se clasifican en dos grandes grupos: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materia</dc:title>
  <dc:creator>Usuario de Windows</dc:creator>
  <cp:lastModifiedBy>Usuario de Windows</cp:lastModifiedBy>
  <cp:revision>1</cp:revision>
  <dcterms:created xsi:type="dcterms:W3CDTF">2020-09-14T17:15:54Z</dcterms:created>
  <dcterms:modified xsi:type="dcterms:W3CDTF">2020-09-14T17:21:43Z</dcterms:modified>
</cp:coreProperties>
</file>