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79463A-14C6-4F59-9860-0B68E3EEC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5AB40-6970-4A58-8D53-AD0857995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82E1B0-98A4-4CC9-B6C5-AC4F06DF4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7059-303A-4977-997D-1DF78A3880C8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6C367C-BA26-49A2-AD01-F814864A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3706DB-67B4-403A-A67A-89A3DCF0A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31892-480B-48EB-898A-D0ABBD4832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2525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4D391B-5C70-49B7-A5B6-D2AE5B78E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1F5F71F-DED8-4145-8D60-E2B605050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05B46F-E96C-470F-A240-439153285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7059-303A-4977-997D-1DF78A3880C8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B45EC4-2BC5-4078-BB8F-688014902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EF6D68-89A9-4091-A074-7D8979790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31892-480B-48EB-898A-D0ABBD4832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64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D5A8EB8-146F-4757-B698-59AB31F764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DC202CD-F253-45C1-AC0F-4AF266418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619CD9-C96E-4013-8BA4-F3B256F02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7059-303A-4977-997D-1DF78A3880C8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03F9A4-2668-4C44-92E1-298C75BC4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249CD0-2240-44D6-9035-FDBC98DEB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31892-480B-48EB-898A-D0ABBD4832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6002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6D5AFE-C17D-4462-BA08-606E78B81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B19FF8-2CA8-4035-B917-51E9B34F2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B79362-F0A8-4126-AB22-B312E7D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7059-303A-4977-997D-1DF78A3880C8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EB89F2-E947-48B6-912D-3DE9DD929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1B63A3-200D-46A2-A7B0-A94B82C21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31892-480B-48EB-898A-D0ABBD4832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206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6B178-7C20-42DE-8F81-3933ABC29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96662F-D276-4139-93C0-FD8A3B7FF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8F1079-C175-4C9E-A0A4-9B40B40F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7059-303A-4977-997D-1DF78A3880C8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D29570-5FF1-43AF-A473-993674709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A7EF5D-4829-46E5-8393-CA4B95DA3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31892-480B-48EB-898A-D0ABBD4832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20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3B5D6E-21C8-4188-9F26-5DCCC1973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A82CD5-058B-46FD-81D3-4F16048C7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93DAF3-B278-4AFA-8448-CD8757319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CA619B-44C4-4054-89F8-891E50F13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7059-303A-4977-997D-1DF78A3880C8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723CF2-D5FF-4CDE-A4AD-037FFD544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39083D-58EE-446A-85BC-AD2F554E1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31892-480B-48EB-898A-D0ABBD4832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4555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CBACF1-53B0-418A-B60A-12A1D450A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39FAB0-C209-4946-B292-5D2563198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ED90271-EC65-47DE-B878-F1D2B0561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E7361A-81B2-4D40-B2E7-0E15EF2DA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F4D9C57-F091-4640-B8C1-5ADFCBFC7C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1D72CBC-338F-4EAE-B8A7-82176864D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7059-303A-4977-997D-1DF78A3880C8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D2EAF05-C731-4E82-8B7E-A336FA1C5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CA8BD75-6C68-487D-A2ED-9CD5CF179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31892-480B-48EB-898A-D0ABBD4832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229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A323B3-6B49-428D-B44B-60FEC6CDB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95D2C2D-F296-48C2-9BCF-3F616A5D6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7059-303A-4977-997D-1DF78A3880C8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8A27160-293A-4C93-AC5D-3E09214C2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1791CE6-25B1-41A6-8876-E11BE01EE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31892-480B-48EB-898A-D0ABBD4832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6093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818487F-A5B1-40A1-A25D-A07BD29A7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7059-303A-4977-997D-1DF78A3880C8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B4685C7-D3F8-4112-8B31-D1C1CB3C8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0BB057-61EF-4717-9A9F-B15ADD258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31892-480B-48EB-898A-D0ABBD4832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39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003EA9-EAA9-41F3-87BF-0EB8552E2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5D28F5-65A5-45A0-A621-B01D965DB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1FB8FDC-349B-4294-8B0D-221EFEC1F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EB49C0-0AC2-4575-8A96-1F9B2AB99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7059-303A-4977-997D-1DF78A3880C8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431A6A-3956-47DC-A243-E58F9A617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7B3D0D-7843-4519-96E9-87423099A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31892-480B-48EB-898A-D0ABBD4832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0857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9F0A0F-55DE-4389-AC41-0840AF2DF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E6140A5-4339-4B1E-A7E1-90A74D9C2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4DDF840-3BD6-4DA3-8192-D3BB31F5E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11E62A-AEEB-4066-8B5F-06E33978F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7059-303A-4977-997D-1DF78A3880C8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0580F1-9EE6-4330-944E-CE0CE7761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455813-E5CD-42BF-96D0-AB8B6C4BC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31892-480B-48EB-898A-D0ABBD4832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829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83B1579-8C90-496F-924A-72EBD7213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A04C08-6ACF-48A7-821B-31C56C761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FB4DB4-EF78-4291-9CB2-42329B1B6F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67059-303A-4977-997D-1DF78A3880C8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5F9994-BEC7-4746-9923-CB7379A33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D8FC91-9B1B-4EC8-AA3E-261614FA3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31892-480B-48EB-898A-D0ABBD4832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105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961C12-2D9A-4E9F-9012-B0F5A20C1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8000" dirty="0"/>
              <a:t>Responsabilidad Social</a:t>
            </a:r>
            <a:endParaRPr lang="es-ES" sz="8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8513F5-63E7-4A7C-BEE9-72490860A8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5400"/>
              <a:t>GRI- ISO </a:t>
            </a:r>
            <a:r>
              <a:rPr lang="es-MX" sz="5400" dirty="0"/>
              <a:t>26000</a:t>
            </a:r>
            <a:endParaRPr lang="es-ES" sz="5400" dirty="0"/>
          </a:p>
        </p:txBody>
      </p:sp>
    </p:spTree>
    <p:extLst>
      <p:ext uri="{BB962C8B-B14F-4D97-AF65-F5344CB8AC3E}">
        <p14:creationId xmlns:p14="http://schemas.microsoft.com/office/powerpoint/2010/main" val="539864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37015AA-0F66-4A02-AA82-D3129DB4F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36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EFDBA7F-08E2-4EA9-9D89-41E159D71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75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C7B7B66-08D7-4ED7-927B-0E6E951E6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22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B9D3F97-EB2D-41EC-9379-2C9BDFFA9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26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3CCACA5-213E-429A-A82B-3BECD5037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12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E85A13E-DDC3-4BBC-AC23-8553FF438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95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6836D4E-8482-49DF-835F-D51ABF81E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16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C3F6AC5-B962-4AD7-ADC3-5D14B4000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78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8C62958-DA50-40D7-8061-4AC69C6FB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63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9326481-6CCC-4925-9CAE-ED62CDDC7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31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1D25AC5-7A1C-4BEC-B9BD-C30D82923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63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4E7DC40-3B1C-4364-8FDA-DBE21124B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26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36BD63A-AE0A-468F-BDDD-FDAA4814E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42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292C404-1ED5-47AB-815A-B33E3A023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06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1C0909E-8CF9-4903-B5D3-CC664695A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02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ECD200D-38A2-47BC-AF99-30F094462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67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A5EFB8-753E-4E66-BA4F-9DA31DA13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15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0A6C7AE-DF4F-4662-B143-C26B2C414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983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</Words>
  <Application>Microsoft Office PowerPoint</Application>
  <PresentationFormat>Panorámica</PresentationFormat>
  <Paragraphs>2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Responsabilidad Social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Responsabilidad Social</dc:title>
  <dc:creator>Javier Andrade Peralta</dc:creator>
  <cp:lastModifiedBy>Javier Andrade Peralta</cp:lastModifiedBy>
  <cp:revision>2</cp:revision>
  <dcterms:created xsi:type="dcterms:W3CDTF">2020-10-25T23:28:46Z</dcterms:created>
  <dcterms:modified xsi:type="dcterms:W3CDTF">2020-10-25T23:44:56Z</dcterms:modified>
</cp:coreProperties>
</file>