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81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BBA73F-9E6F-4497-B58B-A2496FAC90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84C8000-6638-4F46-85CA-942C6E0DA5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14780C2-E7C2-476B-82BB-3107B86D9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7B6A6-00E3-45C5-A4AC-FD789DFDEABC}" type="datetimeFigureOut">
              <a:rPr lang="es-ES_tradnl" smtClean="0"/>
              <a:t>08/04/2021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BB22922-3B6C-455D-A948-01935D203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26CE23F-C281-4472-938D-05D0EF148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2CF55-D5B5-4B0F-B55D-D1883D862751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28236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711DB7-DD37-4B04-B57E-686324AC6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8A2A2B2-CD62-41DF-AB13-1073890E78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061AE7C-96DB-45B4-9123-7F372EEAA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7B6A6-00E3-45C5-A4AC-FD789DFDEABC}" type="datetimeFigureOut">
              <a:rPr lang="es-ES_tradnl" smtClean="0"/>
              <a:t>08/04/2021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E079CFC-267A-4933-B18B-170C9614F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9DA54D3-D1A4-4FBA-90F3-E76C7D8D1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2CF55-D5B5-4B0F-B55D-D1883D862751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7374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71F88E4-0E54-42BF-A28F-5440E1FDB9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E61BEF6-17C1-4926-8E23-7EF5675447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EAC9674-202F-415E-B504-A4B4D4A25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7B6A6-00E3-45C5-A4AC-FD789DFDEABC}" type="datetimeFigureOut">
              <a:rPr lang="es-ES_tradnl" smtClean="0"/>
              <a:t>08/04/2021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2A36F12-0653-44B4-A42F-FC329A4B3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7DBBBE4-9CF5-4BCE-BB25-034ED600B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2CF55-D5B5-4B0F-B55D-D1883D862751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12700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085C93-6A1B-42F8-8501-ED1596F7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028D0EF-AC76-45BB-9C3D-EB4D61EBEF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F246A1-551F-41BB-AA71-78F473200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7B6A6-00E3-45C5-A4AC-FD789DFDEABC}" type="datetimeFigureOut">
              <a:rPr lang="es-ES_tradnl" smtClean="0"/>
              <a:t>08/04/2021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BA73AE7-103C-4E77-A7E6-DF501F665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8BF9AF6-4322-4EDC-A4F3-E6A3D4A34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2CF55-D5B5-4B0F-B55D-D1883D862751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907733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02E27C-1DDF-4907-B9BB-B4AB945A8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E0503A8-2E5D-42A9-91D9-0E8B456FC2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9FDF927-347B-48AC-B9E7-93F289443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7B6A6-00E3-45C5-A4AC-FD789DFDEABC}" type="datetimeFigureOut">
              <a:rPr lang="es-ES_tradnl" smtClean="0"/>
              <a:t>08/04/2021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BE87611-6F36-4F84-BE84-40AAEDAF9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DE27C2F-1980-48D6-AFEF-D2D613B50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2CF55-D5B5-4B0F-B55D-D1883D862751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91887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3AD7F4-41F0-4D83-8C91-97BAC67D8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10740CB-2692-462C-83CD-532A1E09FF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4DB1163-7129-40E3-9904-240897A305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1311646-2EE6-49C2-A409-F5A758A31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7B6A6-00E3-45C5-A4AC-FD789DFDEABC}" type="datetimeFigureOut">
              <a:rPr lang="es-ES_tradnl" smtClean="0"/>
              <a:t>08/04/2021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6529A98-17B9-4908-9015-D48DE82A0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A1B45C9-749F-48C3-B955-C87995FB9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2CF55-D5B5-4B0F-B55D-D1883D862751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89090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92424B-4954-48DB-B9E6-5E68C946E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A7F90D9-D64E-46CD-A7F3-A8EE5CB30E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CE1D8C4-A271-44CF-AC7F-DF1EEB4BC2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E48014E-EE5A-4BF1-8CAE-B2380E0815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201D370-63FD-4637-BFB7-F40B4E1C37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7361B3E-32B7-424B-9635-A217AFBAD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7B6A6-00E3-45C5-A4AC-FD789DFDEABC}" type="datetimeFigureOut">
              <a:rPr lang="es-ES_tradnl" smtClean="0"/>
              <a:t>08/04/2021</a:t>
            </a:fld>
            <a:endParaRPr lang="es-ES_tradn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2F15F8B-FA3F-4F14-B0DE-FD0D63D0A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CE9C602-7EAC-4DC6-B208-EF14531FD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2CF55-D5B5-4B0F-B55D-D1883D862751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46519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06AB82-7EEC-4807-A486-1BB1127BE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63DCEAF-F608-45F2-AE36-3B1B2E138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7B6A6-00E3-45C5-A4AC-FD789DFDEABC}" type="datetimeFigureOut">
              <a:rPr lang="es-ES_tradnl" smtClean="0"/>
              <a:t>08/04/2021</a:t>
            </a:fld>
            <a:endParaRPr lang="es-ES_tradn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92FF2A1-B4F5-4DB2-9D00-E3F13BC74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F8E1651-9EBF-4990-BF81-048DFB9C0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2CF55-D5B5-4B0F-B55D-D1883D862751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18951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8B8D4E4-D259-4E6D-BFAD-96B55CF82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7B6A6-00E3-45C5-A4AC-FD789DFDEABC}" type="datetimeFigureOut">
              <a:rPr lang="es-ES_tradnl" smtClean="0"/>
              <a:t>08/04/2021</a:t>
            </a:fld>
            <a:endParaRPr lang="es-ES_tradn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1658E27-A113-4B39-8D01-288F290E5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ADF05B1-D7C6-43EA-A1C6-60C1D5618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2CF55-D5B5-4B0F-B55D-D1883D862751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73932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E95FDC-04DA-46A6-B4CB-827BD674A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C860373-7ECE-411F-9DE0-33DD6BE8DF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92FD420-D98B-4DF9-B1E1-709857A3EC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3BE4748-129B-4492-987D-50C814F03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7B6A6-00E3-45C5-A4AC-FD789DFDEABC}" type="datetimeFigureOut">
              <a:rPr lang="es-ES_tradnl" smtClean="0"/>
              <a:t>08/04/2021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74BB38C-F575-4924-8C88-7E4A8454C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AE46C89-B0EF-445E-B975-7F65964DB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2CF55-D5B5-4B0F-B55D-D1883D862751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063999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821C8D-E722-4E14-9C02-8B3E927B3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2A20702-8706-4B93-AFA5-98F6B68BB4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3FB6E50-518E-4F2F-9B00-88FC5BBFE1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48DEE4B-0B98-46B9-A8D8-F2826E785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7B6A6-00E3-45C5-A4AC-FD789DFDEABC}" type="datetimeFigureOut">
              <a:rPr lang="es-ES_tradnl" smtClean="0"/>
              <a:t>08/04/2021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FB1F9E9-DF97-4E5D-A76D-8D6BDF8F6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16BEB52-3A56-4098-8734-61DDFFAB2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2CF55-D5B5-4B0F-B55D-D1883D862751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62419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E4E1261-0309-47F2-858C-364FC3E52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E7330D7-225E-4A1B-9D01-10A0CE8D8F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5E97889-6F72-4ADF-8E77-3C920618B0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7B6A6-00E3-45C5-A4AC-FD789DFDEABC}" type="datetimeFigureOut">
              <a:rPr lang="es-ES_tradnl" smtClean="0"/>
              <a:t>08/04/2021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9D40CFB-D9B1-4014-ACEF-97EFC5DD5F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67D10B9-1117-4735-A69D-2E04D40814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2CF55-D5B5-4B0F-B55D-D1883D862751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68010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8">
            <a:extLst>
              <a:ext uri="{FF2B5EF4-FFF2-40B4-BE49-F238E27FC236}">
                <a16:creationId xmlns:a16="http://schemas.microsoft.com/office/drawing/2014/main" id="{C0F7281F-D4E3-44C4-BFBA-CB593A7F61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10">
            <a:extLst>
              <a:ext uri="{FF2B5EF4-FFF2-40B4-BE49-F238E27FC236}">
                <a16:creationId xmlns:a16="http://schemas.microsoft.com/office/drawing/2014/main" id="{E8B49220-D709-41F4-BFDA-B6A2F0757A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3390900" cy="5486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4" descr="Gráfico, Gráfico de dispersión&#10;&#10;Descripción generada automáticamente">
            <a:extLst>
              <a:ext uri="{FF2B5EF4-FFF2-40B4-BE49-F238E27FC236}">
                <a16:creationId xmlns:a16="http://schemas.microsoft.com/office/drawing/2014/main" id="{AFC018AD-F57D-4AAE-AC29-60EB0838897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996"/>
          <a:stretch/>
        </p:blipFill>
        <p:spPr>
          <a:xfrm>
            <a:off x="5950856" y="10"/>
            <a:ext cx="6241143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D629358D-94D1-4D16-907E-4AFA1F5A19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8737600" cy="960728"/>
          </a:xfrm>
          <a:solidFill>
            <a:schemeClr val="bg1"/>
          </a:solidFill>
        </p:spPr>
        <p:txBody>
          <a:bodyPr anchor="ctr">
            <a:normAutofit/>
          </a:bodyPr>
          <a:lstStyle/>
          <a:p>
            <a:r>
              <a:rPr lang="es-PA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Pasos de la investigación cualitativa</a:t>
            </a:r>
            <a:endParaRPr lang="es-ES_tradnl" sz="4800" dirty="0">
              <a:solidFill>
                <a:srgbClr val="595959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EB9522D-D11D-421F-861A-7E5F7D9795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2514" y="1988458"/>
            <a:ext cx="7474857" cy="2743200"/>
          </a:xfrm>
          <a:solidFill>
            <a:schemeClr val="bg1"/>
          </a:solidFill>
        </p:spPr>
        <p:txBody>
          <a:bodyPr anchor="t">
            <a:normAutofit lnSpcReduction="10000"/>
          </a:bodyPr>
          <a:lstStyle/>
          <a:p>
            <a:pPr algn="just"/>
            <a:r>
              <a:rPr lang="es-P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El proyecto de investigación, empleando la metáfora del “viaje”, se concibe como la vía de comunicación que conduce la investigación para llevarla a puerto seguro, por lo tanto, el investigador debe someterse a ciertas instancias que le permitirán examinar la pertinencia del estudio propuesto (Bautista, 2014, p. 160). </a:t>
            </a:r>
            <a:endParaRPr lang="es-ES_tradnl" sz="1800" dirty="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5103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</Words>
  <Application>Microsoft Office PowerPoint</Application>
  <PresentationFormat>Panorámica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de Office</vt:lpstr>
      <vt:lpstr>Pasos de la investigación cualitativa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Pasos de la investigación cualitativa</dc:title>
  <dc:creator>DORIS EDITH SANCHEZ ACEVEDO POLANCO</dc:creator>
  <cp:lastModifiedBy>DORIS EDITH SANCHEZ ACEVEDO POLANCO</cp:lastModifiedBy>
  <cp:revision>1</cp:revision>
  <dcterms:created xsi:type="dcterms:W3CDTF">2021-04-08T20:59:24Z</dcterms:created>
  <dcterms:modified xsi:type="dcterms:W3CDTF">2021-04-08T21:04:36Z</dcterms:modified>
</cp:coreProperties>
</file>