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37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6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9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8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70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61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82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95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53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30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AEC9-70E2-44A2-BA08-C17CCEAFCFB6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DAFF-18A2-44EE-AAB3-1174C44965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74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ryrtytr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332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ryrtytr</vt:lpstr>
    </vt:vector>
  </TitlesOfParts>
  <Company>Proyectos Hipermedia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ryrtytr</dc:title>
  <dc:creator>Julio MG</dc:creator>
  <cp:lastModifiedBy>Julio MG</cp:lastModifiedBy>
  <cp:revision>1</cp:revision>
  <dcterms:created xsi:type="dcterms:W3CDTF">2021-05-26T11:19:08Z</dcterms:created>
  <dcterms:modified xsi:type="dcterms:W3CDTF">2021-05-26T11:19:32Z</dcterms:modified>
</cp:coreProperties>
</file>