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6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774D4-555F-49D7-BCDF-9F448960D16D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1FC7-F942-41EE-9E46-611FC69FE1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4148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774D4-555F-49D7-BCDF-9F448960D16D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1FC7-F942-41EE-9E46-611FC69FE1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3587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774D4-555F-49D7-BCDF-9F448960D16D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1FC7-F942-41EE-9E46-611FC69FE1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7878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774D4-555F-49D7-BCDF-9F448960D16D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1FC7-F942-41EE-9E46-611FC69FE1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164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774D4-555F-49D7-BCDF-9F448960D16D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1FC7-F942-41EE-9E46-611FC69FE1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1164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774D4-555F-49D7-BCDF-9F448960D16D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1FC7-F942-41EE-9E46-611FC69FE1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5860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774D4-555F-49D7-BCDF-9F448960D16D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1FC7-F942-41EE-9E46-611FC69FE1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729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774D4-555F-49D7-BCDF-9F448960D16D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1FC7-F942-41EE-9E46-611FC69FE1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243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774D4-555F-49D7-BCDF-9F448960D16D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1FC7-F942-41EE-9E46-611FC69FE1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6750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774D4-555F-49D7-BCDF-9F448960D16D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1FC7-F942-41EE-9E46-611FC69FE1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495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774D4-555F-49D7-BCDF-9F448960D16D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1FC7-F942-41EE-9E46-611FC69FE1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4378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774D4-555F-49D7-BCDF-9F448960D16D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91FC7-F942-41EE-9E46-611FC69FE1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4379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49262"/>
          </a:xfrm>
        </p:spPr>
        <p:txBody>
          <a:bodyPr>
            <a:normAutofit fontScale="90000"/>
          </a:bodyPr>
          <a:lstStyle/>
          <a:p>
            <a: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NICHO ECOLOGICO </a:t>
            </a:r>
            <a:endParaRPr lang="es-MX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685925"/>
            <a:ext cx="9144000" cy="4800600"/>
          </a:xfrm>
        </p:spPr>
        <p:txBody>
          <a:bodyPr/>
          <a:lstStyle/>
          <a:p>
            <a:pPr algn="just"/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Nicho ecológico es el conjunto de estrategias de sobrevivencia de una especie o población frente a la distribución de las condiciones, recursos y competidores dentro de un ecosistema. En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biología, el nicho ecológico se refiere a la función, papel y respuesta que una especie animal o vegetal cumple en un hábitat teniendo en cuenta los factores bióticos (interacción con otras especies), factores abióticos (temperatura, pH, luz, </a:t>
            </a:r>
            <a:r>
              <a:rPr lang="es-ES" sz="14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) y factores antrópicos (hechos por el hombre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). El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nicho ecológico es la función que cada especie ejerce dentro de un determinado ecosistema. Por ejemplo, existen los polinizadores, depredadores, carroñeros, descomponedores, distribuidores y muchos más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9" y="3614737"/>
            <a:ext cx="3762375" cy="237172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9" y="3614737"/>
            <a:ext cx="3762376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7295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NICHO ECOLOGICO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NICHO ECOLOGICO</dc:title>
  <dc:creator>ENSERES</dc:creator>
  <cp:lastModifiedBy>ENSERES</cp:lastModifiedBy>
  <cp:revision>2</cp:revision>
  <dcterms:created xsi:type="dcterms:W3CDTF">2024-03-03T17:12:51Z</dcterms:created>
  <dcterms:modified xsi:type="dcterms:W3CDTF">2024-03-03T17:13:23Z</dcterms:modified>
</cp:coreProperties>
</file>