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3F38E-9884-50CA-F82B-F10BC51B6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947FBF-9DF8-4555-516C-2694D7A87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93B28-3A27-A565-ADF9-A440419E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697CCA-4F3C-5B58-ED4E-3C6B3570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CC74BA-52D2-F191-38F3-3691B115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408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96633-8ADF-1237-B271-D266C6AF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93D59E-16D3-7F58-ADE3-EB6E24D70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97C355-6725-811F-AD47-962EAC7D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5D638-D4F0-DF61-E07A-63FBC4A3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71DD3-CBAA-6B33-BED7-DA9A3DD8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8681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BCA81F-34E4-1FF6-9F69-B4AD04660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410735-E507-8CC2-FD3D-46DB5DA56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E1C35-34EE-7A16-AEED-E20D2EDB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FC8A3F-2C5E-8AAB-9DF7-344892FA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D4FDE-8682-1C2A-F920-D7518E10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1963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B6E62-BB84-61BB-926B-B2D75126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B0251-2751-7690-EFA3-05436C97F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88CD7E-5C93-9EB5-36A3-C3109539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EA387-9A23-F784-AE1A-DEDDC25C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FEA6A6-DD29-7364-1B78-F1555D40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7227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C33AB-54B9-F3BA-8BAB-C45A8F2B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F55525-BE63-F5E7-0D4E-DDAD527C1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3558A-F419-5E3D-C179-B4BB301D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2CC8D1-C560-B50E-3510-D94E9F90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E4EB3-F433-A4F5-A292-2C8F1DAF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430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B4BBD-22D0-D77E-1BF6-24CE0E78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C1B3DA-E57C-9C4C-A648-DB9F57C04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85619E-DBEA-B262-DEC3-B6CB0E5FD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1FCDE7-98A9-F6F3-93A5-53BC7BDC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E718FE-F9F2-06F0-84CD-1AD2BE10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9A0251-DC88-0D22-9693-167DCDAA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9677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87A2F-1685-47E7-E56A-8F4A5A26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9F4114-0435-05BC-52C1-FAD67ABB3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E4050A-271D-F7F5-0BA1-BBE489F6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6E142C-79C1-100E-3223-C50E4C8DD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0E1B08-548C-77BC-CF18-B700E373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BB6070-AE66-E6A8-C907-980E48B03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60E921-B06C-CC77-759F-7DA77E10F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28ED8C-E304-62C5-32A5-3327EC50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9476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375A4-147B-F85C-AD20-36D4FB21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0288FC-DFE4-5C86-7ECF-5DCE6BA4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51CE80-08E3-E4BF-8D0C-6E714F79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ABB3DC-9061-2C5D-640C-CEC61EEA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0530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0CD1EA-E1F3-76ED-6EBC-E02DB182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7A202F-B8D7-EA9C-C25E-2D803D85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77F395-D1CD-158F-B13B-94F51076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0744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E7DDF-4651-1D85-FAC7-32678BF9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39D619-FE35-C00C-BD51-576373CB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809924-9311-8FDD-0CB3-98FBCBEFA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A025D4-1C17-13AB-02C3-936DC187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8DFE72-A90B-E4E6-CE56-A58987A7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D02454-7DB8-0814-BE46-7A8A6E84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0841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DA200-5089-D270-46EB-8A852031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346183-E899-0C36-6C9E-14B7680F3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4FB552-3E4F-EDC6-9B45-D66DE392B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8C82A3-AECA-8B8E-AAF7-A577587A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BE8892-5D71-99A1-257B-49BEC293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F89D4-C148-EBEF-10BE-17EAE2A9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6500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024177-3502-77DC-3F9B-17944B7E1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84EFF-B6A9-3386-E200-C3FAF463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2E1933-3E5A-C5A7-4355-E68459351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30423-3B1B-0148-AC90-9C6AB2F6336C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304329-AFCC-4369-090F-B4EEEAEF0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D079C-BA95-0604-B67D-CB370E308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1FA01E-B903-8245-90FB-5FFB6B012F88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8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C4071-DF61-6ACC-5A8F-02C573A4E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070" y="193918"/>
            <a:ext cx="8491859" cy="1184227"/>
          </a:xfrm>
        </p:spPr>
        <p:txBody>
          <a:bodyPr>
            <a:normAutofit/>
          </a:bodyPr>
          <a:lstStyle/>
          <a:p>
            <a:r>
              <a:rPr lang="es-US" sz="4800" dirty="0"/>
              <a:t>BIOTOPO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F1A8DA-F2D3-290F-825A-136E58C86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02" y="1600200"/>
            <a:ext cx="6434848" cy="3278236"/>
          </a:xfrm>
        </p:spPr>
        <p:txBody>
          <a:bodyPr>
            <a:noAutofit/>
          </a:bodyPr>
          <a:lstStyle/>
          <a:p>
            <a:pPr algn="l"/>
            <a:r>
              <a:rPr lang="es-US" dirty="0"/>
              <a:t>Un biotopo se refiere a un área geográfica o un hábitat natural en el que viven diferentes seres vivos. Estos biotopos pueden clasificarse en diferentes tipos según sus características y condiciones ambientales. Algunas de las clasificaciones más comunes de los biotopos:
 1. Biotopos acuáticos: 
 2. Biotopos terrestres: </a:t>
            </a:r>
          </a:p>
          <a:p>
            <a:pPr algn="l"/>
            <a:r>
              <a:rPr lang="es-US" dirty="0"/>
              <a:t> 3. Biotopos de transición: </a:t>
            </a:r>
          </a:p>
          <a:p>
            <a:pPr algn="l"/>
            <a:r>
              <a:rPr lang="es-US" dirty="0"/>
              <a:t>  4. Biotopos artificiales: 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F3EC0C-C3E3-95FA-1AA4-715D19A0A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650" y="2540349"/>
            <a:ext cx="4092161" cy="27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73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BIOTOPO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BIOTOPO</dc:title>
  <dc:creator>Juan carlos Lagunas garcia</dc:creator>
  <cp:lastModifiedBy>Juan carlos Lagunas garcia</cp:lastModifiedBy>
  <cp:revision>1</cp:revision>
  <dcterms:created xsi:type="dcterms:W3CDTF">2024-03-08T16:03:36Z</dcterms:created>
  <dcterms:modified xsi:type="dcterms:W3CDTF">2024-03-08T16:09:56Z</dcterms:modified>
</cp:coreProperties>
</file>