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 /><Relationship Id="rId7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heme" Target="theme/theme1.xml" /><Relationship Id="rId5" Type="http://schemas.openxmlformats.org/officeDocument/2006/relationships/viewProps" Target="viewProps.xml" /><Relationship Id="rId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B63CE-894B-AFFC-38DA-5BFFE8412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176C38-EDA6-BED8-3C01-887413574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83848D-11EC-5649-7AFF-DAAB9281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9586-5FF5-46D3-B81D-76FEE3BC4417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48763D-78BE-0C58-DE42-BFF13244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5C795D-43C2-80CF-52E6-512CE8CF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EAC-93EA-45DA-98F1-8EA81B4664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5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F16D9D-B732-D693-6ED4-69814AF4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5EF13C2-0883-AE26-BA92-D92BBC4B7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C986FA-62ED-8163-2D88-CE6CA553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9586-5FF5-46D3-B81D-76FEE3BC4417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608E60-DB3F-9595-2E0D-FEA845E0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BBAF65-0FDE-F06F-308A-348D5D82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EAC-93EA-45DA-98F1-8EA81B4664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28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761C0C-D097-BEB9-EE5D-53EB9DF6D1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2872ED-1A0F-6B4D-D336-B077C092A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C295A4-DDE5-8629-6186-0E962D0E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9586-5FF5-46D3-B81D-76FEE3BC4417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EEF9C9-976F-F3DB-C026-5F375FB56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DE7984-AA39-5EEB-757F-194B95B7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EAC-93EA-45DA-98F1-8EA81B4664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154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93B6D-9FB2-F830-78CE-64C1A68F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6013F5-15B5-D440-B12F-B4EF29C3C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78DD7F-5C45-500F-7DF0-C580D78B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9586-5FF5-46D3-B81D-76FEE3BC4417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05AE60-FFE1-7210-7B03-0D0618D4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CA82A8-6433-4BAF-2904-E3924149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EAC-93EA-45DA-98F1-8EA81B4664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6083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7A305-51C8-3B0C-BAD4-1CB758E9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A62239-3A91-8761-FE0F-D6090B3C1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0ED054-11DD-5F6F-EBF3-13458A4FA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9586-5FF5-46D3-B81D-76FEE3BC4417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61C13D-B94A-BA8B-CCAD-6F370A453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83639B-837E-EDC5-5E9C-772ADE825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EAC-93EA-45DA-98F1-8EA81B4664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53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87AEC-189D-8640-99E3-7C671AEFD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229661-2E9A-F9B4-BE92-F4ADDB033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B071-1FBF-55ED-21E4-17344D3BF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49CAE5-973F-BC3E-A41F-B8269077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9586-5FF5-46D3-B81D-76FEE3BC4417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BCC39E-6204-D8CD-A2DC-270E66F4A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58F617-BEEA-D486-BB16-5BBAC119D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EAC-93EA-45DA-98F1-8EA81B4664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486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A96C2-0A77-9553-615B-0020C41AF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A4A630-08FF-AB8E-E2B1-9ED77B593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75555D-24B1-8CDA-5A93-CD7FC49B9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2A23CD-6F50-6F0B-3865-B20062CAA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0611CD-0846-6817-2B68-6CD719F40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FE259B-33B8-FB7E-70BB-3D9F651F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9586-5FF5-46D3-B81D-76FEE3BC4417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FB77385-7A28-092A-F184-9E46A1437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D4249A-5397-F5C1-03B6-351F2338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EAC-93EA-45DA-98F1-8EA81B4664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400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5BCCF3-EA38-6CC3-8458-020FD183B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53D5AB-FCC9-860A-34F8-93C31430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9586-5FF5-46D3-B81D-76FEE3BC4417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EEADD0C-05C8-2B2B-27AC-F17899DE4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F340AD-4AFF-837A-A9FC-E91706556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EAC-93EA-45DA-98F1-8EA81B4664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35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4E07808-E373-29FB-81D9-707F36E52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9586-5FF5-46D3-B81D-76FEE3BC4417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A03FF6F-3953-F8DF-D101-826EDB02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997A1C-03B1-270D-E6F2-E67B42AA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EAC-93EA-45DA-98F1-8EA81B4664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422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36579-B0DD-752E-77DC-8CA37D4C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D67F88-00EF-7371-CFFF-7B95662C1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BA4DFD9-32A1-DE16-BD43-16622489F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15B179-7BEE-ECDD-94BF-4A5BEE95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9586-5FF5-46D3-B81D-76FEE3BC4417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6C7F45-0B41-1C97-866F-C0781222A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AC3BE0-3F94-2ABF-CC22-FFEF08FC3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EAC-93EA-45DA-98F1-8EA81B4664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120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0B9FE-74AB-4332-2722-489CBE9C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1F7128-1E30-96B7-2DDA-F11CC2AA1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969B21-713F-7AC0-8DC4-D66B43F32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1211F2-A6D8-1DDF-B37A-D1855E1A4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C9586-5FF5-46D3-B81D-76FEE3BC4417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24A08B-D351-3603-7632-C0A0C6685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C66F96-E615-C146-BF60-699DA416D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8EAC-93EA-45DA-98F1-8EA81B4664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19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9E015F-2A79-6F02-5432-66DC5AD1D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6C24C5-4D77-865C-D398-C19803539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D17763-E15B-3DF4-C5DC-284AC45F30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9C9586-5FF5-46D3-B81D-76FEE3BC4417}" type="datetimeFigureOut">
              <a:rPr lang="es-MX" smtClean="0"/>
              <a:t>03/03/2024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095FA4-AFC8-DCEF-98B5-CE1E159C4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5FE581-24BA-1BC1-050F-5E04D612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938EAC-93EA-45DA-98F1-8EA81B4664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67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37680EA-059E-7AAB-D7C8-7247EEC1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64234"/>
          </a:xfrm>
        </p:spPr>
        <p:txBody>
          <a:bodyPr>
            <a:normAutofit fontScale="90000"/>
          </a:bodyPr>
          <a:lstStyle/>
          <a:p>
            <a:r>
              <a:rPr lang="es-ES"/>
              <a:t>HERVIVOROS</a:t>
            </a:r>
            <a:endParaRPr lang="es-MX" dirty="0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DB8EA3DC-884F-D4C1-7735-B7EE33198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34" y="2133233"/>
            <a:ext cx="6587066" cy="4580336"/>
          </a:xfrm>
        </p:spPr>
        <p:txBody>
          <a:bodyPr>
            <a:noAutofit/>
          </a:bodyPr>
          <a:lstStyle/>
          <a:p>
            <a:pPr algn="just"/>
            <a:r>
              <a:rPr lang="es-ES" sz="1800">
                <a:latin typeface="Arial" panose="020B0604020202020204" pitchFamily="34" charset="0"/>
                <a:cs typeface="Arial" panose="020B0604020202020204" pitchFamily="34" charset="0"/>
              </a:rPr>
              <a:t>son aquellas especies que se alimentan exclusivamente de vegetales. Esto incluye partes de las plantas como hojas, tallos y raíces, así como semillas, flores, savia y frutos. Estos animales desempeñan un papel crucial en los ecosistemas, ya que forman parte de las redes tróficas y contribuyen al correcto funcionamiento del entorno en el que viven.</a:t>
            </a:r>
          </a:p>
          <a:p>
            <a:pPr algn="just"/>
            <a:r>
              <a:rPr lang="es-ES" sz="1800">
                <a:latin typeface="Arial" panose="020B0604020202020204" pitchFamily="34" charset="0"/>
                <a:cs typeface="Arial" panose="020B0604020202020204" pitchFamily="34" charset="0"/>
              </a:rPr>
              <a:t>Los herbívoros habitan en diversos ecosistemas, desde praderas y bosques hasta selvas y humedales. Su alimentación herbívora puede causar daños a las plantas de las que se nutren. Para digerir la celulosa presente en los vegetales, estos animales cuentan con órganos especializados y microorganismos estomacales que les permiten procesar químicamente y biológicamente los componentes de las plantas</a:t>
            </a:r>
          </a:p>
          <a:p>
            <a:pPr algn="just"/>
            <a:endParaRPr lang="es-MX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3B44DC5-B8AD-F9CB-6D72-EFA782528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222" y="2247153"/>
            <a:ext cx="4093698" cy="314362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1998D79-20AD-0A30-064B-F71D525833AA}"/>
              </a:ext>
            </a:extLst>
          </p:cNvPr>
          <p:cNvSpPr txBox="1"/>
          <p:nvPr/>
        </p:nvSpPr>
        <p:spPr>
          <a:xfrm>
            <a:off x="5181600" y="251609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5614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5A3716-0C79-27C4-078F-9248D2862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36" y="848838"/>
            <a:ext cx="5967697" cy="5590809"/>
          </a:xfrm>
        </p:spPr>
        <p:txBody>
          <a:bodyPr/>
          <a:lstStyle/>
          <a:p>
            <a:pPr marL="0" indent="0" algn="just">
              <a:buNone/>
            </a:pPr>
            <a:r>
              <a:rPr lang="es-MX" sz="180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Algunos ejemplos de animales herbívoros son:</a:t>
            </a: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Mamíferos : como el elefante, la cebra , el koala , la llama , la cabra, la jirafa, el ciervo , la vaca , el caballo , el rinoceronte y el burro </a:t>
            </a:r>
          </a:p>
          <a:p>
            <a:pPr algn="just"/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Aves: aunque no son tan comunes, algunas aves también son herbívoras.
Reptiles: como algunas tortugas.
Insectos: muchos de ellos se alimentan de plantas.</a:t>
            </a:r>
          </a:p>
          <a:p>
            <a:pPr marL="0" indent="0" algn="just">
              <a:buNone/>
            </a:pPr>
            <a:r>
              <a:rPr lang="es-MX" sz="1800" dirty="0">
                <a:latin typeface="Arial" panose="020B0604020202020204" pitchFamily="34" charset="0"/>
                <a:cs typeface="Arial" panose="020B0604020202020204" pitchFamily="34" charset="0"/>
              </a:rPr>
              <a:t>
Estos animales desempeñan un papel crucial en los ecosistemas, ya que ayudan a controlar la vegetación y a dispersar semillas, contribuyendo así a la biodiversidad y al equilibrio natura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7C8C4F-CEBF-5A13-C1EB-D161D0793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7199259" y="1075854"/>
            <a:ext cx="4093698" cy="402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50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154</Words>
  <Application>Microsoft Office PowerPoint</Application>
  <PresentationFormat>Panorámica</PresentationFormat>
  <Paragraphs>4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HERVIVOROS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HERVIVOROS</dc:title>
  <dc:creator>Daniel Lopez Regalado</dc:creator>
  <cp:lastModifiedBy>Daniel Lopez Regalado</cp:lastModifiedBy>
  <cp:revision>3</cp:revision>
  <dcterms:created xsi:type="dcterms:W3CDTF">2024-03-03T02:43:20Z</dcterms:created>
  <dcterms:modified xsi:type="dcterms:W3CDTF">2024-03-03T18:57:22Z</dcterms:modified>
</cp:coreProperties>
</file>